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416" r:id="rId4"/>
    <p:sldId id="406" r:id="rId5"/>
    <p:sldId id="417" r:id="rId6"/>
    <p:sldId id="399" r:id="rId7"/>
    <p:sldId id="433" r:id="rId8"/>
    <p:sldId id="434" r:id="rId9"/>
    <p:sldId id="436" r:id="rId10"/>
    <p:sldId id="435" r:id="rId11"/>
    <p:sldId id="438" r:id="rId12"/>
    <p:sldId id="424" r:id="rId13"/>
    <p:sldId id="421" r:id="rId14"/>
    <p:sldId id="415" r:id="rId15"/>
    <p:sldId id="423" r:id="rId16"/>
    <p:sldId id="430" r:id="rId17"/>
    <p:sldId id="431" r:id="rId18"/>
    <p:sldId id="432" r:id="rId19"/>
    <p:sldId id="413" r:id="rId20"/>
    <p:sldId id="412" r:id="rId21"/>
    <p:sldId id="4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A17D7E-3B47-413C-2FB6-9E9CDE106E5F}" name="CEVALLOS CARRILLO MARIA SOL" initials="CCMS" userId="CEVALLOS CARRILLO MARIA SOL" providerId="None"/>
  <p188:author id="{5B0821A8-FFE5-8D79-D1DF-C27A8341D170}" name="Mariela Polit Vera" initials="MLPV" userId="Mariela Polit Ve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BE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2963" autoAdjust="0"/>
  </p:normalViewPr>
  <p:slideViewPr>
    <p:cSldViewPr snapToGrid="0">
      <p:cViewPr>
        <p:scale>
          <a:sx n="80" d="100"/>
          <a:sy n="80" d="100"/>
        </p:scale>
        <p:origin x="-624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B4A7F-C334-4CE3-9B13-BC8E91CF222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301BECC-70DA-4BF9-8B85-31BC11FB989F}">
      <dgm:prSet phldrT="[Texto]" custT="1"/>
      <dgm:spPr/>
      <dgm:t>
        <a:bodyPr/>
        <a:lstStyle/>
        <a:p>
          <a:pPr algn="just"/>
          <a:r>
            <a:rPr lang="es-MX" sz="1800" b="1" dirty="0"/>
            <a:t>CONSTITUCIÓN DE LA REPÚBLICA DEL ECUADOR</a:t>
          </a:r>
        </a:p>
        <a:p>
          <a:pPr algn="just"/>
          <a:r>
            <a:rPr lang="es-EC" sz="1800" b="1" dirty="0"/>
            <a:t>Art. 293.- </a:t>
          </a:r>
          <a:r>
            <a:rPr lang="es-EC" sz="1800" b="0" dirty="0"/>
            <a:t>Formulación y ejecución del Presupuesto General del Estado y de los presupuestos de los gobiernos autónomos descentralizados y los de las otras entidades públicas.</a:t>
          </a:r>
          <a:endParaRPr lang="es-MX" sz="1800" b="0" dirty="0"/>
        </a:p>
      </dgm:t>
    </dgm:pt>
    <dgm:pt modelId="{55A685FE-4C6C-4DDC-BD2A-407FE5098608}" type="parTrans" cxnId="{7625AF47-9D4F-4B1B-B906-96732F44AD9E}">
      <dgm:prSet/>
      <dgm:spPr/>
      <dgm:t>
        <a:bodyPr/>
        <a:lstStyle/>
        <a:p>
          <a:pPr algn="just"/>
          <a:endParaRPr lang="es-MX" sz="1800"/>
        </a:p>
      </dgm:t>
    </dgm:pt>
    <dgm:pt modelId="{43D38493-FBEA-42CA-8EC9-B89C991D18CA}" type="sibTrans" cxnId="{7625AF47-9D4F-4B1B-B906-96732F44AD9E}">
      <dgm:prSet/>
      <dgm:spPr/>
      <dgm:t>
        <a:bodyPr/>
        <a:lstStyle/>
        <a:p>
          <a:pPr algn="just"/>
          <a:endParaRPr lang="es-MX" sz="1800"/>
        </a:p>
      </dgm:t>
    </dgm:pt>
    <dgm:pt modelId="{08E598CB-64CA-4DBD-BA92-9EF875AA6855}">
      <dgm:prSet phldrT="[Texto]" custT="1"/>
      <dgm:spPr/>
      <dgm:t>
        <a:bodyPr/>
        <a:lstStyle/>
        <a:p>
          <a:pPr algn="just"/>
          <a:r>
            <a:rPr lang="es-MX" sz="1800" b="1" dirty="0"/>
            <a:t>LEY ORGÁNICA DE EMPRESAS PÚBLICAS</a:t>
          </a:r>
        </a:p>
        <a:p>
          <a:pPr algn="just"/>
          <a:r>
            <a:rPr lang="es-MX" sz="1800" b="1" dirty="0"/>
            <a:t>Art. 9.- </a:t>
          </a:r>
          <a:r>
            <a:rPr lang="es-MX" sz="1800" b="0" dirty="0"/>
            <a:t>Atribuciones del directorio de la empresa.</a:t>
          </a:r>
        </a:p>
        <a:p>
          <a:pPr algn="just"/>
          <a:r>
            <a:rPr lang="es-EC" sz="1800" b="1" i="1" dirty="0"/>
            <a:t>5. </a:t>
          </a:r>
          <a:r>
            <a:rPr lang="es-EC" sz="1800" b="0" i="1" dirty="0"/>
            <a:t>Aprobar el Presupuesto General de la Empresa (…).</a:t>
          </a:r>
          <a:endParaRPr lang="es-MX" sz="1800" b="0" i="1" dirty="0"/>
        </a:p>
      </dgm:t>
    </dgm:pt>
    <dgm:pt modelId="{AC7CD3A9-E4E5-4E56-8A59-ED45767BFDF0}" type="parTrans" cxnId="{74CD839C-633A-48DC-8C01-1A15B9499178}">
      <dgm:prSet/>
      <dgm:spPr/>
      <dgm:t>
        <a:bodyPr/>
        <a:lstStyle/>
        <a:p>
          <a:pPr algn="just"/>
          <a:endParaRPr lang="es-MX" sz="1800"/>
        </a:p>
      </dgm:t>
    </dgm:pt>
    <dgm:pt modelId="{2277D968-8C7D-476A-8848-8C0FBDA9D8C5}" type="sibTrans" cxnId="{74CD839C-633A-48DC-8C01-1A15B9499178}">
      <dgm:prSet/>
      <dgm:spPr/>
      <dgm:t>
        <a:bodyPr/>
        <a:lstStyle/>
        <a:p>
          <a:pPr algn="just"/>
          <a:endParaRPr lang="es-MX" sz="1800"/>
        </a:p>
      </dgm:t>
    </dgm:pt>
    <dgm:pt modelId="{E76F820D-D9CA-458A-9D62-952509C0478A}">
      <dgm:prSet phldrT="[Texto]" custT="1"/>
      <dgm:spPr/>
      <dgm:t>
        <a:bodyPr/>
        <a:lstStyle/>
        <a:p>
          <a:pPr algn="just"/>
          <a:r>
            <a:rPr lang="es-MX" sz="1800" b="1" dirty="0"/>
            <a:t>CÓDIGO ORGÁNICO DE ORGANIZACIÓN TERRITORIAL, AUTONOMÍA Y DESCENTRALIZACIÓN</a:t>
          </a:r>
        </a:p>
        <a:p>
          <a:pPr algn="just"/>
          <a:r>
            <a:rPr lang="es-MX" sz="1800" b="1" dirty="0"/>
            <a:t>Art. 245.- </a:t>
          </a:r>
          <a:r>
            <a:rPr lang="es-EC" sz="1800" b="0" dirty="0"/>
            <a:t>Aprobación del proyecto de presupuesto de los Gobiernos Autónomos Descentralizados.</a:t>
          </a:r>
          <a:endParaRPr lang="es-MX" sz="1800" b="0" dirty="0"/>
        </a:p>
      </dgm:t>
    </dgm:pt>
    <dgm:pt modelId="{87002485-F99F-431B-91EB-26F8FECBD533}" type="parTrans" cxnId="{6DA0AAFF-0FF6-4865-98FE-9C8E804FB550}">
      <dgm:prSet/>
      <dgm:spPr/>
      <dgm:t>
        <a:bodyPr/>
        <a:lstStyle/>
        <a:p>
          <a:pPr algn="just"/>
          <a:endParaRPr lang="es-MX" sz="1800"/>
        </a:p>
      </dgm:t>
    </dgm:pt>
    <dgm:pt modelId="{02D0D362-77F4-4D6A-A57C-BA76A4939419}" type="sibTrans" cxnId="{6DA0AAFF-0FF6-4865-98FE-9C8E804FB550}">
      <dgm:prSet/>
      <dgm:spPr/>
      <dgm:t>
        <a:bodyPr/>
        <a:lstStyle/>
        <a:p>
          <a:pPr algn="just"/>
          <a:endParaRPr lang="es-MX" sz="1800"/>
        </a:p>
      </dgm:t>
    </dgm:pt>
    <dgm:pt modelId="{8DA7ABAE-85F7-436C-B016-042E7B0566F5}">
      <dgm:prSet phldrT="[Texto]" custT="1"/>
      <dgm:spPr/>
      <dgm:t>
        <a:bodyPr/>
        <a:lstStyle/>
        <a:p>
          <a:pPr algn="just"/>
          <a:r>
            <a:rPr lang="es-MX" sz="1800" b="1" dirty="0"/>
            <a:t>CÓDIGO ORGÁNICO DE PLANIFICACIÓN Y FINANZAS PÚBLICAS</a:t>
          </a:r>
        </a:p>
        <a:p>
          <a:pPr algn="just"/>
          <a:r>
            <a:rPr lang="es-MX" sz="1800" b="1" dirty="0"/>
            <a:t>Art. 112.-  </a:t>
          </a:r>
          <a:r>
            <a:rPr lang="es-EC" sz="1800" b="0" dirty="0"/>
            <a:t>Aprobación de las proformas presupuestarias de los Gobiernos Autónomos Descentralizados, Empresas Públicas Nacionales, Banca Pública y Seguridad Social.</a:t>
          </a:r>
          <a:endParaRPr lang="es-MX" sz="1800" b="0" dirty="0"/>
        </a:p>
      </dgm:t>
    </dgm:pt>
    <dgm:pt modelId="{3EA9095A-E0A0-48FE-B90F-7DC1CF665563}" type="parTrans" cxnId="{2B502883-F1A3-46F4-93C3-E0EE9049886F}">
      <dgm:prSet/>
      <dgm:spPr/>
      <dgm:t>
        <a:bodyPr/>
        <a:lstStyle/>
        <a:p>
          <a:pPr algn="just"/>
          <a:endParaRPr lang="es-EC" sz="1800"/>
        </a:p>
      </dgm:t>
    </dgm:pt>
    <dgm:pt modelId="{DFA5F5E7-A152-4AF4-B5A2-CEF17EF69C9A}" type="sibTrans" cxnId="{2B502883-F1A3-46F4-93C3-E0EE9049886F}">
      <dgm:prSet/>
      <dgm:spPr/>
      <dgm:t>
        <a:bodyPr/>
        <a:lstStyle/>
        <a:p>
          <a:pPr algn="just"/>
          <a:endParaRPr lang="es-EC" sz="1800"/>
        </a:p>
      </dgm:t>
    </dgm:pt>
    <dgm:pt modelId="{866B389C-BD34-4B02-873A-6B735E01801E}" type="pres">
      <dgm:prSet presAssocID="{92CB4A7F-C334-4CE3-9B13-BC8E91CF22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827B69-2BA6-4A3E-A59F-E1A3B89CBB22}" type="pres">
      <dgm:prSet presAssocID="{0301BECC-70DA-4BF9-8B85-31BC11FB989F}" presName="composite" presStyleCnt="0"/>
      <dgm:spPr/>
    </dgm:pt>
    <dgm:pt modelId="{B0DFFEDC-92D8-42E9-8F72-1096E6657819}" type="pres">
      <dgm:prSet presAssocID="{0301BECC-70DA-4BF9-8B85-31BC11FB989F}" presName="rect1" presStyleLbl="trAlignAcc1" presStyleIdx="0" presStyleCnt="4" custScaleY="1396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44F49-DF13-4313-930E-F5CB8B4B73F7}" type="pres">
      <dgm:prSet presAssocID="{0301BECC-70DA-4BF9-8B85-31BC11FB989F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DA6CA2-039F-40DA-A5FE-416181369DAD}" type="pres">
      <dgm:prSet presAssocID="{43D38493-FBEA-42CA-8EC9-B89C991D18CA}" presName="sibTrans" presStyleCnt="0"/>
      <dgm:spPr/>
    </dgm:pt>
    <dgm:pt modelId="{6220024F-4B31-429E-8EB1-9FB95F08C07C}" type="pres">
      <dgm:prSet presAssocID="{8DA7ABAE-85F7-436C-B016-042E7B0566F5}" presName="composite" presStyleCnt="0"/>
      <dgm:spPr/>
    </dgm:pt>
    <dgm:pt modelId="{B737E631-0262-4372-8F29-7B35BF626F2A}" type="pres">
      <dgm:prSet presAssocID="{8DA7ABAE-85F7-436C-B016-042E7B0566F5}" presName="rect1" presStyleLbl="trAlignAcc1" presStyleIdx="1" presStyleCnt="4" custScaleY="139606" custLinFactX="-7906" custLinFactY="5138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CCAA5-DBCD-4EA3-9EA7-C91EDDCF8E8C}" type="pres">
      <dgm:prSet presAssocID="{8DA7ABAE-85F7-436C-B016-042E7B0566F5}" presName="rect2" presStyleLbl="fgImgPlace1" presStyleIdx="1" presStyleCnt="4" custLinFactX="-200000" custLinFactY="44172" custLinFactNeighborX="-293284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54EA40-F0D6-42DB-8E6E-72B10A417266}" type="pres">
      <dgm:prSet presAssocID="{DFA5F5E7-A152-4AF4-B5A2-CEF17EF69C9A}" presName="sibTrans" presStyleCnt="0"/>
      <dgm:spPr/>
    </dgm:pt>
    <dgm:pt modelId="{144094A5-B48C-45C7-AD89-D90EA24E8BA1}" type="pres">
      <dgm:prSet presAssocID="{08E598CB-64CA-4DBD-BA92-9EF875AA6855}" presName="composite" presStyleCnt="0"/>
      <dgm:spPr/>
    </dgm:pt>
    <dgm:pt modelId="{9D6C7EBA-05DA-420F-9771-592D490A4F19}" type="pres">
      <dgm:prSet presAssocID="{08E598CB-64CA-4DBD-BA92-9EF875AA6855}" presName="rect1" presStyleLbl="trAlignAcc1" presStyleIdx="2" presStyleCnt="4" custScaleY="139606" custLinFactX="6031" custLinFactNeighborX="100000" custLinFactNeighborY="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A8D0D-13E8-4C97-A85A-CA146D9F14B3}" type="pres">
      <dgm:prSet presAssocID="{08E598CB-64CA-4DBD-BA92-9EF875AA6855}" presName="rect2" presStyleLbl="fgImgPlace1" presStyleIdx="2" presStyleCnt="4" custLinFactX="200000" custLinFactNeighborX="284715" custLinFactNeighborY="21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B72A26A-9F68-41DE-8E24-DAE423A67ACF}" type="pres">
      <dgm:prSet presAssocID="{2277D968-8C7D-476A-8848-8C0FBDA9D8C5}" presName="sibTrans" presStyleCnt="0"/>
      <dgm:spPr/>
    </dgm:pt>
    <dgm:pt modelId="{054E3D38-A4D5-4B81-9FEF-47AAF167EB24}" type="pres">
      <dgm:prSet presAssocID="{E76F820D-D9CA-458A-9D62-952509C0478A}" presName="composite" presStyleCnt="0"/>
      <dgm:spPr/>
    </dgm:pt>
    <dgm:pt modelId="{C6C2F76B-21FB-45E3-B295-884B8C8B9AAB}" type="pres">
      <dgm:prSet presAssocID="{E76F820D-D9CA-458A-9D62-952509C0478A}" presName="rect1" presStyleLbl="trAlignAcc1" presStyleIdx="3" presStyleCnt="4" custScaleY="139606" custLinFactY="-51700" custLinFactNeighborX="-1865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F751AD-76F2-4B25-BBB2-BAE2F528F7C4}" type="pres">
      <dgm:prSet presAssocID="{E76F820D-D9CA-458A-9D62-952509C0478A}" presName="rect2" presStyleLbl="fgImgPlace1" presStyleIdx="3" presStyleCnt="4" custLinFactY="-44476" custLinFactNeighborX="-8524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625AF47-9D4F-4B1B-B906-96732F44AD9E}" srcId="{92CB4A7F-C334-4CE3-9B13-BC8E91CF2225}" destId="{0301BECC-70DA-4BF9-8B85-31BC11FB989F}" srcOrd="0" destOrd="0" parTransId="{55A685FE-4C6C-4DDC-BD2A-407FE5098608}" sibTransId="{43D38493-FBEA-42CA-8EC9-B89C991D18CA}"/>
    <dgm:cxn modelId="{74CD839C-633A-48DC-8C01-1A15B9499178}" srcId="{92CB4A7F-C334-4CE3-9B13-BC8E91CF2225}" destId="{08E598CB-64CA-4DBD-BA92-9EF875AA6855}" srcOrd="2" destOrd="0" parTransId="{AC7CD3A9-E4E5-4E56-8A59-ED45767BFDF0}" sibTransId="{2277D968-8C7D-476A-8848-8C0FBDA9D8C5}"/>
    <dgm:cxn modelId="{22EB01F0-C3FA-4D4F-AC11-ACB277B0130D}" type="presOf" srcId="{0301BECC-70DA-4BF9-8B85-31BC11FB989F}" destId="{B0DFFEDC-92D8-42E9-8F72-1096E6657819}" srcOrd="0" destOrd="0" presId="urn:microsoft.com/office/officeart/2008/layout/PictureStrips"/>
    <dgm:cxn modelId="{F33E4DE0-67E4-4CA6-912E-80F8ACA59EDB}" type="presOf" srcId="{8DA7ABAE-85F7-436C-B016-042E7B0566F5}" destId="{B737E631-0262-4372-8F29-7B35BF626F2A}" srcOrd="0" destOrd="0" presId="urn:microsoft.com/office/officeart/2008/layout/PictureStrips"/>
    <dgm:cxn modelId="{33EE9C24-D6A7-4934-9353-543491153444}" type="presOf" srcId="{08E598CB-64CA-4DBD-BA92-9EF875AA6855}" destId="{9D6C7EBA-05DA-420F-9771-592D490A4F19}" srcOrd="0" destOrd="0" presId="urn:microsoft.com/office/officeart/2008/layout/PictureStrips"/>
    <dgm:cxn modelId="{6DA0AAFF-0FF6-4865-98FE-9C8E804FB550}" srcId="{92CB4A7F-C334-4CE3-9B13-BC8E91CF2225}" destId="{E76F820D-D9CA-458A-9D62-952509C0478A}" srcOrd="3" destOrd="0" parTransId="{87002485-F99F-431B-91EB-26F8FECBD533}" sibTransId="{02D0D362-77F4-4D6A-A57C-BA76A4939419}"/>
    <dgm:cxn modelId="{2B502883-F1A3-46F4-93C3-E0EE9049886F}" srcId="{92CB4A7F-C334-4CE3-9B13-BC8E91CF2225}" destId="{8DA7ABAE-85F7-436C-B016-042E7B0566F5}" srcOrd="1" destOrd="0" parTransId="{3EA9095A-E0A0-48FE-B90F-7DC1CF665563}" sibTransId="{DFA5F5E7-A152-4AF4-B5A2-CEF17EF69C9A}"/>
    <dgm:cxn modelId="{AB68F569-8146-4F2C-A79F-57E1E8555A35}" type="presOf" srcId="{92CB4A7F-C334-4CE3-9B13-BC8E91CF2225}" destId="{866B389C-BD34-4B02-873A-6B735E01801E}" srcOrd="0" destOrd="0" presId="urn:microsoft.com/office/officeart/2008/layout/PictureStrips"/>
    <dgm:cxn modelId="{984AFD05-0E7F-42DA-A8B4-6A154D29101A}" type="presOf" srcId="{E76F820D-D9CA-458A-9D62-952509C0478A}" destId="{C6C2F76B-21FB-45E3-B295-884B8C8B9AAB}" srcOrd="0" destOrd="0" presId="urn:microsoft.com/office/officeart/2008/layout/PictureStrips"/>
    <dgm:cxn modelId="{5B43307A-89BC-4912-819C-78B2F09B647D}" type="presParOf" srcId="{866B389C-BD34-4B02-873A-6B735E01801E}" destId="{77827B69-2BA6-4A3E-A59F-E1A3B89CBB22}" srcOrd="0" destOrd="0" presId="urn:microsoft.com/office/officeart/2008/layout/PictureStrips"/>
    <dgm:cxn modelId="{89CE199E-C295-4B75-8503-706F3A18538E}" type="presParOf" srcId="{77827B69-2BA6-4A3E-A59F-E1A3B89CBB22}" destId="{B0DFFEDC-92D8-42E9-8F72-1096E6657819}" srcOrd="0" destOrd="0" presId="urn:microsoft.com/office/officeart/2008/layout/PictureStrips"/>
    <dgm:cxn modelId="{93201BDC-E132-4F81-8DAE-57DE5245E901}" type="presParOf" srcId="{77827B69-2BA6-4A3E-A59F-E1A3B89CBB22}" destId="{E6044F49-DF13-4313-930E-F5CB8B4B73F7}" srcOrd="1" destOrd="0" presId="urn:microsoft.com/office/officeart/2008/layout/PictureStrips"/>
    <dgm:cxn modelId="{56734E37-29AB-4FD9-B6BD-E7D12876061D}" type="presParOf" srcId="{866B389C-BD34-4B02-873A-6B735E01801E}" destId="{4CDA6CA2-039F-40DA-A5FE-416181369DAD}" srcOrd="1" destOrd="0" presId="urn:microsoft.com/office/officeart/2008/layout/PictureStrips"/>
    <dgm:cxn modelId="{ABA09155-2D5B-4D5C-B993-77CAB9A6C2F0}" type="presParOf" srcId="{866B389C-BD34-4B02-873A-6B735E01801E}" destId="{6220024F-4B31-429E-8EB1-9FB95F08C07C}" srcOrd="2" destOrd="0" presId="urn:microsoft.com/office/officeart/2008/layout/PictureStrips"/>
    <dgm:cxn modelId="{ABECE957-9C20-42D0-B0B6-7E167D253F82}" type="presParOf" srcId="{6220024F-4B31-429E-8EB1-9FB95F08C07C}" destId="{B737E631-0262-4372-8F29-7B35BF626F2A}" srcOrd="0" destOrd="0" presId="urn:microsoft.com/office/officeart/2008/layout/PictureStrips"/>
    <dgm:cxn modelId="{1DCF7D40-6BB3-47EE-9847-62B8449FF6BD}" type="presParOf" srcId="{6220024F-4B31-429E-8EB1-9FB95F08C07C}" destId="{A3BCCAA5-DBCD-4EA3-9EA7-C91EDDCF8E8C}" srcOrd="1" destOrd="0" presId="urn:microsoft.com/office/officeart/2008/layout/PictureStrips"/>
    <dgm:cxn modelId="{6DC132D8-5D5D-45FB-ADE3-7A4FF6E5AB49}" type="presParOf" srcId="{866B389C-BD34-4B02-873A-6B735E01801E}" destId="{7854EA40-F0D6-42DB-8E6E-72B10A417266}" srcOrd="3" destOrd="0" presId="urn:microsoft.com/office/officeart/2008/layout/PictureStrips"/>
    <dgm:cxn modelId="{FCC95A8B-09E3-4D73-A2F4-10B8D2B5C570}" type="presParOf" srcId="{866B389C-BD34-4B02-873A-6B735E01801E}" destId="{144094A5-B48C-45C7-AD89-D90EA24E8BA1}" srcOrd="4" destOrd="0" presId="urn:microsoft.com/office/officeart/2008/layout/PictureStrips"/>
    <dgm:cxn modelId="{50D39DCF-AFE1-4EC6-9817-40F779ADF9E4}" type="presParOf" srcId="{144094A5-B48C-45C7-AD89-D90EA24E8BA1}" destId="{9D6C7EBA-05DA-420F-9771-592D490A4F19}" srcOrd="0" destOrd="0" presId="urn:microsoft.com/office/officeart/2008/layout/PictureStrips"/>
    <dgm:cxn modelId="{679F8B42-C29A-4586-90D1-5E79D2919E7F}" type="presParOf" srcId="{144094A5-B48C-45C7-AD89-D90EA24E8BA1}" destId="{2FFA8D0D-13E8-4C97-A85A-CA146D9F14B3}" srcOrd="1" destOrd="0" presId="urn:microsoft.com/office/officeart/2008/layout/PictureStrips"/>
    <dgm:cxn modelId="{8C583223-2DF2-458C-900A-EAF08ACE12B0}" type="presParOf" srcId="{866B389C-BD34-4B02-873A-6B735E01801E}" destId="{FB72A26A-9F68-41DE-8E24-DAE423A67ACF}" srcOrd="5" destOrd="0" presId="urn:microsoft.com/office/officeart/2008/layout/PictureStrips"/>
    <dgm:cxn modelId="{86B2A0E5-BCB1-45E8-B53D-A67F73F4B67F}" type="presParOf" srcId="{866B389C-BD34-4B02-873A-6B735E01801E}" destId="{054E3D38-A4D5-4B81-9FEF-47AAF167EB24}" srcOrd="6" destOrd="0" presId="urn:microsoft.com/office/officeart/2008/layout/PictureStrips"/>
    <dgm:cxn modelId="{49729724-D719-4C59-8FA7-F421A652E79B}" type="presParOf" srcId="{054E3D38-A4D5-4B81-9FEF-47AAF167EB24}" destId="{C6C2F76B-21FB-45E3-B295-884B8C8B9AAB}" srcOrd="0" destOrd="0" presId="urn:microsoft.com/office/officeart/2008/layout/PictureStrips"/>
    <dgm:cxn modelId="{B3B0D354-2BF9-4D44-9CC1-691EDE16E495}" type="presParOf" srcId="{054E3D38-A4D5-4B81-9FEF-47AAF167EB24}" destId="{56F751AD-76F2-4B25-BBB2-BAE2F528F7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FFEDC-92D8-42E9-8F72-1096E6657819}">
      <dsp:nvSpPr>
        <dsp:cNvPr id="0" name=""/>
        <dsp:cNvSpPr/>
      </dsp:nvSpPr>
      <dsp:spPr>
        <a:xfrm>
          <a:off x="1061686" y="10106"/>
          <a:ext cx="5396405" cy="2354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23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CONSTITUCIÓN DE LA REPÚBLICA DEL ECUADOR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Art. 293.- </a:t>
          </a:r>
          <a:r>
            <a:rPr lang="es-EC" sz="1800" b="0" kern="1200" dirty="0"/>
            <a:t>Formulación y ejecución del Presupuesto General del Estado y de los presupuestos de los gobiernos autónomos descentralizados y los de las otras entidades públicas.</a:t>
          </a:r>
          <a:endParaRPr lang="es-MX" sz="1800" b="0" kern="1200" dirty="0"/>
        </a:p>
      </dsp:txBody>
      <dsp:txXfrm>
        <a:off x="1061686" y="10106"/>
        <a:ext cx="5396405" cy="2354283"/>
      </dsp:txXfrm>
    </dsp:sp>
    <dsp:sp modelId="{E6044F49-DF13-4313-930E-F5CB8B4B73F7}">
      <dsp:nvSpPr>
        <dsp:cNvPr id="0" name=""/>
        <dsp:cNvSpPr/>
      </dsp:nvSpPr>
      <dsp:spPr>
        <a:xfrm>
          <a:off x="836836" y="100471"/>
          <a:ext cx="1180463" cy="17706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7E631-0262-4372-8F29-7B35BF626F2A}">
      <dsp:nvSpPr>
        <dsp:cNvPr id="0" name=""/>
        <dsp:cNvSpPr/>
      </dsp:nvSpPr>
      <dsp:spPr>
        <a:xfrm>
          <a:off x="1070658" y="2562960"/>
          <a:ext cx="5396405" cy="2354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23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CÓDIGO ORGÁNICO DE PLANIFICACIÓN Y FINANZAS PÚBLICAS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Art. 112.-  </a:t>
          </a:r>
          <a:r>
            <a:rPr lang="es-EC" sz="1800" b="0" kern="1200" dirty="0"/>
            <a:t>Aprobación de las proformas presupuestarias de los Gobiernos Autónomos Descentralizados, Empresas Públicas Nacionales, Banca Pública y Seguridad Social.</a:t>
          </a:r>
          <a:endParaRPr lang="es-MX" sz="1800" b="0" kern="1200" dirty="0"/>
        </a:p>
      </dsp:txBody>
      <dsp:txXfrm>
        <a:off x="1070658" y="2562960"/>
        <a:ext cx="5396405" cy="2354283"/>
      </dsp:txXfrm>
    </dsp:sp>
    <dsp:sp modelId="{A3BCCAA5-DBCD-4EA3-9EA7-C91EDDCF8E8C}">
      <dsp:nvSpPr>
        <dsp:cNvPr id="0" name=""/>
        <dsp:cNvSpPr/>
      </dsp:nvSpPr>
      <dsp:spPr>
        <a:xfrm>
          <a:off x="845815" y="2653318"/>
          <a:ext cx="1180463" cy="17706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C7EBA-05DA-420F-9771-592D490A4F19}">
      <dsp:nvSpPr>
        <dsp:cNvPr id="0" name=""/>
        <dsp:cNvSpPr/>
      </dsp:nvSpPr>
      <dsp:spPr>
        <a:xfrm>
          <a:off x="6783549" y="2562967"/>
          <a:ext cx="5396405" cy="2354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23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LEY ORGÁNICA DE EMPRESAS PÚBLICAS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Art. 9.- </a:t>
          </a:r>
          <a:r>
            <a:rPr lang="es-MX" sz="1800" b="0" kern="1200" dirty="0"/>
            <a:t>Atribuciones del directorio de la empresa.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/>
            <a:t>5. </a:t>
          </a:r>
          <a:r>
            <a:rPr lang="es-EC" sz="1800" b="0" i="1" kern="1200" dirty="0"/>
            <a:t>Aprobar el Presupuesto General de la Empresa (…).</a:t>
          </a:r>
          <a:endParaRPr lang="es-MX" sz="1800" b="0" i="1" kern="1200" dirty="0"/>
        </a:p>
      </dsp:txBody>
      <dsp:txXfrm>
        <a:off x="6783549" y="2562967"/>
        <a:ext cx="5396405" cy="2354283"/>
      </dsp:txXfrm>
    </dsp:sp>
    <dsp:sp modelId="{2FFA8D0D-13E8-4C97-A85A-CA146D9F14B3}">
      <dsp:nvSpPr>
        <dsp:cNvPr id="0" name=""/>
        <dsp:cNvSpPr/>
      </dsp:nvSpPr>
      <dsp:spPr>
        <a:xfrm>
          <a:off x="6558721" y="2686015"/>
          <a:ext cx="1180463" cy="177069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2F76B-21FB-45E3-B295-884B8C8B9AAB}">
      <dsp:nvSpPr>
        <dsp:cNvPr id="0" name=""/>
        <dsp:cNvSpPr/>
      </dsp:nvSpPr>
      <dsp:spPr>
        <a:xfrm>
          <a:off x="6793061" y="0"/>
          <a:ext cx="5396405" cy="2354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23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CÓDIGO ORGÁNICO DE ORGANIZACIÓN TERRITORIAL, AUTONOMÍA Y DESCENTRALIZACIÓN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Art. 245.- </a:t>
          </a:r>
          <a:r>
            <a:rPr lang="es-EC" sz="1800" b="0" kern="1200" dirty="0"/>
            <a:t>Aprobación del proyecto de presupuesto de los Gobiernos Autónomos Descentralizados.</a:t>
          </a:r>
          <a:endParaRPr lang="es-MX" sz="1800" b="0" kern="1200" dirty="0"/>
        </a:p>
      </dsp:txBody>
      <dsp:txXfrm>
        <a:off x="6793061" y="0"/>
        <a:ext cx="5396405" cy="2354283"/>
      </dsp:txXfrm>
    </dsp:sp>
    <dsp:sp modelId="{56F751AD-76F2-4B25-BBB2-BAE2F528F7C4}">
      <dsp:nvSpPr>
        <dsp:cNvPr id="0" name=""/>
        <dsp:cNvSpPr/>
      </dsp:nvSpPr>
      <dsp:spPr>
        <a:xfrm>
          <a:off x="6568231" y="89520"/>
          <a:ext cx="1180463" cy="177069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F2BCB-C0B9-4219-8274-9815FCB6403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8D9B-B3F2-4305-86BB-31A7F3E4E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ww.w3.org/1999/xlink" x="0px" y="0px"</a:t>
            </a:r>
          </a:p>
          <a:p>
            <a:r>
              <a:rPr lang="en-US" dirty="0"/>
              <a:t>	 width="765.48px" height="403.29px" </a:t>
            </a:r>
            <a:r>
              <a:rPr lang="en-US" dirty="0" err="1"/>
              <a:t>viewBox</a:t>
            </a:r>
            <a:r>
              <a:rPr lang="en-US" dirty="0"/>
              <a:t>="0 0 765.48 403.29"</a:t>
            </a:r>
          </a:p>
          <a:p>
            <a:r>
              <a:rPr lang="en-US" dirty="0"/>
              <a:t>	 style="</a:t>
            </a:r>
            <a:r>
              <a:rPr lang="en-US" dirty="0" err="1"/>
              <a:t>overflow:visible;enable-background:new</a:t>
            </a:r>
            <a:r>
              <a:rPr lang="en-US" dirty="0"/>
              <a:t> 0 0 765.48 403.29;" </a:t>
            </a:r>
            <a:r>
              <a:rPr lang="en-US" dirty="0" err="1"/>
              <a:t>xml:space</a:t>
            </a:r>
            <a:r>
              <a:rPr lang="en-US" dirty="0"/>
              <a:t>="preserve"&gt;</a:t>
            </a:r>
          </a:p>
          <a:p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</a:p>
          <a:p>
            <a:r>
              <a:rPr lang="en-US" dirty="0"/>
              <a:t>	.st0{fill:#2C3540;}</a:t>
            </a:r>
          </a:p>
          <a:p>
            <a:r>
              <a:rPr lang="en-US" dirty="0"/>
              <a:t>&lt;/style&gt;</a:t>
            </a:r>
          </a:p>
          <a:p>
            <a:r>
              <a:rPr lang="en-US" dirty="0"/>
              <a:t>&lt;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&lt;g id="_x5B_YOUR_IMAGE_HERE_x5D__1_"&gt;</a:t>
            </a:r>
          </a:p>
          <a:p>
            <a:r>
              <a:rPr lang="en-US" dirty="0"/>
              <a:t>	&lt;g id="XMLID_2_"&gt;</a:t>
            </a:r>
          </a:p>
          <a:p>
            <a:r>
              <a:rPr lang="en-US" dirty="0"/>
              <a:t>		&lt;g id="XMLID_3_"&gt;</a:t>
            </a:r>
          </a:p>
          <a:p>
            <a:r>
              <a:rPr lang="en-US" dirty="0"/>
              <a:t>			&lt;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				&lt;</a:t>
            </a:r>
            <a:r>
              <a:rPr lang="en-US" dirty="0" err="1"/>
              <a:t>rect</a:t>
            </a:r>
            <a:r>
              <a:rPr lang="en-US" dirty="0"/>
              <a:t> id="XMLID_4_" x="185.1" y="7.44" width="580.38" height="386.77"/&gt;</a:t>
            </a:r>
          </a:p>
          <a:p>
            <a:r>
              <a:rPr lang="en-US" dirty="0"/>
              <a:t>			&lt;/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clipPath</a:t>
            </a:r>
            <a:r>
              <a:rPr lang="en-US" dirty="0"/>
              <a:t> id="XMLID_6_"&gt;</a:t>
            </a:r>
          </a:p>
          <a:p>
            <a:r>
              <a:rPr lang="en-US" dirty="0"/>
              <a:t>				&lt;use </a:t>
            </a:r>
            <a:r>
              <a:rPr lang="en-US" dirty="0" err="1"/>
              <a:t>xlink:href</a:t>
            </a:r>
            <a:r>
              <a:rPr lang="en-US" dirty="0"/>
              <a:t>="#XMLID_4_"  style="</a:t>
            </a:r>
            <a:r>
              <a:rPr lang="en-US" dirty="0" err="1"/>
              <a:t>overflow:visible</a:t>
            </a:r>
            <a:r>
              <a:rPr lang="en-US" dirty="0"/>
              <a:t>;"/&gt;</a:t>
            </a:r>
          </a:p>
          <a:p>
            <a:r>
              <a:rPr lang="en-US" dirty="0"/>
              <a:t>			&lt;/</a:t>
            </a:r>
            <a:r>
              <a:rPr lang="en-US" dirty="0" err="1"/>
              <a:t>clipPath</a:t>
            </a:r>
            <a:r>
              <a:rPr lang="en-US" dirty="0"/>
              <a:t>&gt;</a:t>
            </a:r>
          </a:p>
          <a:p>
            <a:r>
              <a:rPr lang="en-US" dirty="0"/>
              <a:t>			&lt;g transform="matrix(1 0 0 1 0 4.768372e-07)" style="</a:t>
            </a:r>
            <a:r>
              <a:rPr lang="en-US" dirty="0" err="1"/>
              <a:t>clip-path:url</a:t>
            </a:r>
            <a:r>
              <a:rPr lang="en-US" dirty="0"/>
              <a:t>(#XMLID_6_);"&gt;</a:t>
            </a:r>
          </a:p>
          <a:p>
            <a:r>
              <a:rPr lang="en-US" dirty="0"/>
              <a:t>				</a:t>
            </a:r>
          </a:p>
          <a:p>
            <a:r>
              <a:rPr lang="en-US" dirty="0"/>
              <a:t>					&lt;image style="</a:t>
            </a:r>
            <a:r>
              <a:rPr lang="en-US" dirty="0" err="1"/>
              <a:t>overflow:visible</a:t>
            </a:r>
            <a:r>
              <a:rPr lang="en-US" dirty="0"/>
              <a:t>;" width="1280" height="853" id="XMLID_5_" </a:t>
            </a:r>
            <a:r>
              <a:rPr lang="en-US" dirty="0" err="1"/>
              <a:t>xlink:href</a:t>
            </a:r>
            <a:r>
              <a:rPr lang="en-US" dirty="0"/>
              <a:t>="</a:t>
            </a:r>
            <a:r>
              <a:rPr lang="en-US" dirty="0" err="1"/>
              <a:t>data:image</a:t>
            </a:r>
            <a:r>
              <a:rPr lang="en-US" dirty="0"/>
              <a:t>/jpeg;base64,/9j/4AAQSkZJRgABAgEAnwCfAAD/7AARRHVja3kAAQAEAAAAHgAA/+4AIUFkb2JlAGTAAAAAAQMA</a:t>
            </a:r>
          </a:p>
          <a:p>
            <a:r>
              <a:rPr lang="en-US" dirty="0"/>
              <a:t>EAMCAwYAAFzsAADj7AAByoD/2wCEABALCwsMCxAMDBAXDw0PFxsUEBAUGx8XFxcXFx8eFxoaGhoX</a:t>
            </a:r>
          </a:p>
          <a:p>
            <a:r>
              <a:rPr lang="en-US" dirty="0"/>
              <a:t>Hh4jJSclIx4vLzMzLy9AQEBAQEBAQEBAQEBAQEABEQ8PERMRFRISFRQRFBEUGhQWFhQaJhoaHBoa</a:t>
            </a:r>
          </a:p>
          <a:p>
            <a:r>
              <a:rPr lang="en-US" dirty="0"/>
              <a:t>JjAjHh4eHiMwKy4nJycuKzU1MDA1NUBAP0BAQEBAQEBAQEBAQP/CABEIA1cFBQMBIgACEQEDEQH/</a:t>
            </a:r>
          </a:p>
          <a:p>
            <a:r>
              <a:rPr lang="en-US" dirty="0"/>
              <a:t>xADqAAACAwEBAQAAAAAAAAAAAAAAAQIDBAUGBwEBAQEBAQEAAAAAAAAAAAAAAAECAwQFEAABBAIB</a:t>
            </a:r>
          </a:p>
          <a:p>
            <a:r>
              <a:rPr lang="en-US" dirty="0"/>
              <a:t>AwMCBAYDAQADAQABAAIDBBEFEhAhBiAxE0EUMCIyFUBCIzMkJTQ1FgdQQyY2EQACAQIEAgUGCwYE</a:t>
            </a:r>
          </a:p>
          <a:p>
            <a:r>
              <a:rPr lang="en-US" dirty="0"/>
              <a:t>BQQCAAcBAhEAAyExEgRBURBhcSITIIGRobEywdFCUmJykiMzFAUwQIKismNQ4XMk8MLSUzRDg7N0</a:t>
            </a:r>
          </a:p>
          <a:p>
            <a:r>
              <a:rPr lang="en-US" dirty="0"/>
              <a:t>YPGTo0RkFQYlEgACAQIDBgMHAwMEAwEAAAAAAREhMRAgAjBAQVFxgWESwlCRocEigoOxMkLhUnJg</a:t>
            </a:r>
          </a:p>
          <a:p>
            <a:r>
              <a:rPr lang="en-US" dirty="0"/>
              <a:t>0WJD8AMTM//aAAwDAQACEQMRAAAA6mO/F9T4uizPM0Omeetkq5SzcXNTJKaGpSuUL5pX3aOPa2cZ</a:t>
            </a:r>
          </a:p>
          <a:p>
            <a:r>
              <a:rPr lang="en-US" dirty="0"/>
              <a:t>cO7AFGQVuZYmyVJgAxRmjPVtNZ5b35OmKa7qt4cR2KChcOKWstwVligDUVcyIK5moFk1FE1GKWFZ</a:t>
            </a:r>
          </a:p>
          <a:p>
            <a:r>
              <a:rPr lang="en-US" dirty="0"/>
              <a:t>VhWJYVi2FYTUEklBaw1CNxYq0WlQtpUFpUNWlSLSoLVWltKgtKguKQudDNE7uxx78HR0NuOnHu6k</a:t>
            </a:r>
          </a:p>
          <a:p>
            <a:r>
              <a:rPr lang="en-US" dirty="0"/>
              <a:t>efXBrmZ3IcM2ODXyu3KMc8+/ltVSLXQVqnlszrZbieN668zLKLaNRKEdYmoKyagiarLLFUFqrRaV</a:t>
            </a:r>
          </a:p>
          <a:p>
            <a:r>
              <a:rPr lang="en-US" dirty="0"/>
              <a:t>C2lIXFIXFIXFIWqtFqqS2qtVYqktqqSWqpFqqVWlKTpFJx7dHFtx9vDZONk05KU25KeduSuzt3z6</a:t>
            </a:r>
          </a:p>
          <a:p>
            <a:r>
              <a:rPr lang="en-US" dirty="0"/>
              <a:t>HH0c3boly6UXSeNoZKAwQA0DEDEDQwAAAQwSaOfXur7csleo1jDHTRvnGMzWaiSsiSSRU1UCSsip</a:t>
            </a:r>
          </a:p>
          <a:p>
            <a:r>
              <a:rPr lang="en-US" dirty="0"/>
              <a:t>DMVJWJMSKkrEBYAKwIEwjCcbmFdkNc4qSuUMVDQAKAKJipMEAACg2h1sfd4enToUvF74yiStOJGC</a:t>
            </a:r>
          </a:p>
          <a:p>
            <a:r>
              <a:rPr lang="en-US" dirty="0"/>
              <a:t>p3i2inL156MccvbhFROvnkRABhOuU1Y6yauvyWTVlKiiSWssiEogRTVggENCGKkwAAABNKACTBKS</a:t>
            </a:r>
          </a:p>
          <a:p>
            <a:r>
              <a:rPr lang="en-US" dirty="0"/>
              <a:t>IqStipIipJIqSIpqtYzj17nP9QuOvLW+ijvPAlux75uSmPbkv59enbRf5vUE3nUJjACUaYgAAEJW</a:t>
            </a:r>
          </a:p>
          <a:p>
            <a:r>
              <a:rPr lang="en-US" dirty="0"/>
              <a:t>MSJSqRcUBeVzlkIAAQwzrStZzZ91Os8tbsXfhAFrACsEwSkyCmkhGcdZgNXKTLIjSDAAAGlUWrmE</a:t>
            </a:r>
          </a:p>
          <a:p>
            <a:r>
              <a:rPr lang="en-US" dirty="0"/>
              <a:t>Jx1zgpK4QwQAhioAAFAGky2FXrzSwblZo7nE3cPX2TDPz+rS8xGqjPj3m7Hmz+nx7s9JrnJReoNB</a:t>
            </a:r>
          </a:p>
          <a:p>
            <a:r>
              <a:rPr lang="en-US" dirty="0"/>
              <a:t>JxlK2iUAWSSJkBZRSRxCgQNACBEAomgAVAAgAABioYIAQ0JSRFSSxUlUFJJFSVahnHr7tC8PslKM</a:t>
            </a:r>
          </a:p>
          <a:p>
            <a:r>
              <a:rPr lang="en-US" dirty="0"/>
              <a:t>pY83qms+Yl3Mvo8+C7fpxvBp0vl1GGNtACYJiGRVk1EBRVliTIRlGyJOVVTk5XKpRc6LSYnnQEEc</a:t>
            </a:r>
          </a:p>
          <a:p>
            <a:r>
              <a:rPr lang="en-US" dirty="0"/>
              <a:t>IVbzLJdHpjFHRDrxqLwpJpEmqUZK5jGcbIRsjcRTVylJWIAABpixjJXMIyVxBSWsJSSIaEAoAIAA</a:t>
            </a:r>
          </a:p>
          <a:p>
            <a:r>
              <a:rPr lang="en-US" dirty="0"/>
              <a:t>GhpoxBOdRNaI0OXbbzpZ6dCGJF1MY6wAWJtAMBpqSi5XKIsopDEkYkSSAEKxAAqAIAFE0AAgaxYC</a:t>
            </a:r>
          </a:p>
          <a:p>
            <a:r>
              <a:rPr lang="en-US" dirty="0"/>
              <a:t>bQAKAAACYJMWKs0S449GlcS2wsyGqKTLTl19lXBeT1X20XZsnGWdAMQwTAABDQAChONlJRV057o5</a:t>
            </a:r>
          </a:p>
          <a:p>
            <a:r>
              <a:rPr lang="en-US" dirty="0"/>
              <a:t>omquFdl1mKdmiWWya1PPPOr3SSzpmWVykJbKuWdTSJacmvP1503ZnvnpVM5qydU82inbj3iMJLfN</a:t>
            </a:r>
          </a:p>
          <a:p>
            <a:r>
              <a:rPr lang="en-US" dirty="0"/>
              <a:t>JqxRlG5imrmKktSJKLKGrBMBAJNWRjMsrJxuYjTMRlkRpENKhghgmAAKAAAoDBNSoYJpqACYASFT</a:t>
            </a:r>
          </a:p>
          <a:p>
            <a:r>
              <a:rPr lang="en-US" dirty="0"/>
              <a:t>TgRGpJAAhoABKwAQAAoIGJygAgAGlQwQxUNiBiGKm5xXZdpzuGm2zj3zUbaawrVTvGbPpy756BGN</a:t>
            </a:r>
          </a:p>
          <a:p>
            <a:r>
              <a:rPr lang="en-US" dirty="0"/>
              <a:t>elas8/e+6uzl0coylGnKACAAAAAAAGV8/prWeOujzu3AlWbyxBYVOXRbilLqVCl1PLdNXWZYy7zJ</a:t>
            </a:r>
          </a:p>
          <a:p>
            <a:r>
              <a:rPr lang="en-US" dirty="0"/>
              <a:t>LN0GYL6FVrNUWuvJuIXWU3Y3KiyopUo9OSi43IgsUZRsSauUEbloVyyISQCTKSaRKSsimrlKSZiS</a:t>
            </a:r>
          </a:p>
          <a:p>
            <a:r>
              <a:rPr lang="en-US" dirty="0"/>
              <a:t>VRGCTEExUAAAAKAwAUHOWstsmsxoiUlsSDkCZNalZAipRsExBNKACAUAAABCgAADE4AFAFBgmCg7</a:t>
            </a:r>
          </a:p>
          <a:p>
            <a:r>
              <a:rPr lang="en-US" dirty="0"/>
              <a:t>ZatOrRz65ltjjdErnNVTnGWxolVcq7KcujH05157odeVpM5b9SoR8/o1Szyzq+dE8210zlmJygAA</a:t>
            </a:r>
          </a:p>
          <a:p>
            <a:r>
              <a:rPr lang="en-US" dirty="0"/>
              <a:t>AIGIGREkJEsmlanIh0cvfhTOFtlS2Vy5zVsl5L2Z9ZrlYBU4gKOs2qBFkYlAJJJMc6hbIxEEFiTV</a:t>
            </a:r>
          </a:p>
          <a:p>
            <a:r>
              <a:rPr lang="en-US" dirty="0"/>
              <a:t>iTSKLWsxRG4IxjrnNRLJOITIuaYgBA0AJqxKQkVJlasVlZNXMRhEYRGCGKSLJocpZ6RshLOpOA1O</a:t>
            </a:r>
          </a:p>
          <a:p>
            <a:r>
              <a:rPr lang="en-US" dirty="0"/>
              <a:t>IRCTnRHTVnWSydms5adtFzQ5yuaYzhciChCGgUAAEACgAAAMBpygAMFJxvmlsr28utkrJce9JY1r</a:t>
            </a:r>
          </a:p>
          <a:p>
            <a:r>
              <a:rPr lang="en-US" dirty="0"/>
              <a:t>nJxCq+BXGcNSuq2rWYZb6t4objvnpEcunYrtoxq91ylusyymtE8zl2SxzzrSqSL3Q1uUCLIxiSUK</a:t>
            </a:r>
          </a:p>
          <a:p>
            <a:r>
              <a:rPr lang="en-US" dirty="0"/>
              <a:t>9TS8c00VwRCc7jA9zK7ZGN1K4I0XqzE9UNZjm1zOZT18vTnhU49OSaLGpOWE0yMZRsBFjEwQkEAo</a:t>
            </a:r>
          </a:p>
          <a:p>
            <a:r>
              <a:rPr lang="en-US" dirty="0"/>
              <a:t>tazk5sorw+t5g4en3F3g93Xz+vjxuh18+lp65ScXNNCVkRJAKwcqJJUNkFNWQJRSKkrmIyxSHNOS</a:t>
            </a:r>
          </a:p>
          <a:p>
            <a:r>
              <a:rPr lang="en-US" dirty="0"/>
              <a:t>c25KedtBNCsslzmmK0Eo3I0IEI1JQjc21xLEmrEmgQAACYqAUAAGiGKAIMJRkmkTJY2xsmtGzFby</a:t>
            </a:r>
          </a:p>
          <a:p>
            <a:r>
              <a:rPr lang="en-US" dirty="0"/>
              <a:t>7dGWSXPpeZxdEc6TRGpVONNdzZTVHpicI16zOEFc6yBy6d+u+jl1YnY2mMCUaaBFFllDW+eeWdXV</a:t>
            </a:r>
          </a:p>
          <a:p>
            <a:r>
              <a:rPr lang="en-US" dirty="0"/>
              <a:t>pCiR1klFpbfC7n0nKBjcyuRIiEiCJ1yVRSq1mc86udMKQposj241Tk7ESUpW42RAuESVJgCaRKUb</a:t>
            </a:r>
          </a:p>
          <a:p>
            <a:r>
              <a:rPr lang="en-US" dirty="0"/>
              <a:t>EpNOLRqyunkWHm9g0DaK09XgPXP2Ozwd/Xzezj5/p9fJvlCW+djjPPQac0DcsSSIqSqEZq5gpK4T</a:t>
            </a:r>
          </a:p>
          <a:p>
            <a:r>
              <a:rPr lang="en-US" dirty="0"/>
              <a:t>GA3NuSedg0oDHbUTWtURztwUN85RSuXCUbEnG5E0CcQAEAoAAAJioYAAAxMnLF3Tm6rCzOhaXjpR</a:t>
            </a:r>
          </a:p>
          <a:p>
            <a:r>
              <a:rPr lang="en-US" dirty="0"/>
              <a:t>VqCE2pSMVUlTG5vVJV7zstrSIqwsqhfApVi1m4mcuvpKdS83oyrXVc0lkbEyRGcWsqL6ityjrDAU</a:t>
            </a:r>
          </a:p>
          <a:p>
            <a:r>
              <a:rPr lang="en-US" dirty="0"/>
              <a:t>cWNADTi6VE86tKoLcZnc6HlDbLFOa1xzOW/ORuaFZV15SdYjcJEiIo4ySMJwuUBYwaoYkWAlJWJk</a:t>
            </a:r>
          </a:p>
          <a:p>
            <a:r>
              <a:rPr lang="en-US" dirty="0"/>
              <a:t>k4dF9Lr45p+f1AAwKi4ygaBtFX9TiPWPX7vBW9PP7iXmut08/Sdb1iQokoxVzJJiHYsJX3Y64zpR</a:t>
            </a:r>
          </a:p>
          <a:p>
            <a:r>
              <a:rPr lang="en-US" dirty="0"/>
              <a:t>z0wvXWka0tZIzjYERGnEUWrlAWJBcpNAmlIyQgATATFEwQ0ANUxilO7O6Z3RzuLSJSruXQ4R59HX</a:t>
            </a:r>
          </a:p>
          <a:p>
            <a:r>
              <a:rPr lang="en-US" dirty="0"/>
              <a:t>GrWbVWWTnWhpFjiwjZGSyhbGWlWFlbcElWKtAzl09NGNfn72TodWREMQjQUJglMIK0KSxJWTVkRg</a:t>
            </a:r>
          </a:p>
          <a:p>
            <a:r>
              <a:rPr lang="en-US" dirty="0"/>
              <a:t>mlZKKQxNESZBTjQ0AhBCUbkAsTEMAQ0JMsiMQaYwcqGESRZFtnBouob8eD4eoAGBUZKURGCYUNAA</a:t>
            </a:r>
          </a:p>
          <a:p>
            <a:r>
              <a:rPr lang="en-US" dirty="0"/>
              <a:t>DEF3T4xceq3+Ft6+f3D8z0unn6sq7dcycG1dPO89NUaFLdXBXLUY6xMgJJIJEVUogEWkSasE0CaU</a:t>
            </a:r>
          </a:p>
          <a:p>
            <a:r>
              <a:rPr lang="en-US" dirty="0"/>
              <a:t>TBDQJgmAgYgap22zWey+OdkoqacUIAVK2hzWhUEs6pKxDjYxAxMJRcsmpSudAtsYIINWRjJXN4zn</a:t>
            </a:r>
          </a:p>
          <a:p>
            <a:r>
              <a:rPr lang="en-US" dirty="0"/>
              <a:t>079c6uPaZESZFkiIsiISIhNIG4uJEQkkAmqSkJCNisgSEiwoAhiFIyVkVMSBMqsmJBTREZZEkEVN</a:t>
            </a:r>
          </a:p>
          <a:p>
            <a:r>
              <a:rPr lang="en-US" dirty="0"/>
              <a:t>IhgMaok4gTCEpSPNZr8+75Ma8/qABpxO918frsvAcv6HbqfNT6FwjzRry2oaAAQ1A4yBoqXR5hc+</a:t>
            </a:r>
          </a:p>
          <a:p>
            <a:r>
              <a:rPr lang="en-US" dirty="0"/>
              <a:t>n6vhHvj9AXjut04dtZrennlGo3ysIMm4OWREVuLWSRKJqkmIkwQ0qGCAVDBNMTlbNV3zsx1Um8dI</a:t>
            </a:r>
          </a:p>
          <a:p>
            <a:r>
              <a:rPr lang="en-US" dirty="0"/>
              <a:t>Fzlxx2R1Ma1V3NJZXcgFIaVtEEWqBoYIcokTihRACaoBiTDQI5dO3TbTz3NxZITAAAAABoGIlkRY</a:t>
            </a:r>
          </a:p>
          <a:p>
            <a:r>
              <a:rPr lang="en-US" dirty="0"/>
              <a:t>xAwAABMEpIRJWRJBEkERghoBglJpBTCCsVkFMIqbKywIObIOZECxlcpTl8hm0Ze2PLNPz+tABGUT</a:t>
            </a:r>
          </a:p>
          <a:p>
            <a:r>
              <a:rPr lang="en-US" dirty="0"/>
              <a:t>1noeB6XD55j3W7mb23z72SdiXi7Dt8O70a/PofSqT52vVcJcMgACgAAAaB7MTue/1PGnTz+4Xk+p</a:t>
            </a:r>
          </a:p>
          <a:p>
            <a:r>
              <a:rPr lang="en-US" dirty="0"/>
              <a:t>18vajnu6+duDuJERZERpuJLITViJQBQAExUMFJzmla7MdXbBY6XLPWmqOadaK6kWQgtZnBgCATQA</a:t>
            </a:r>
          </a:p>
          <a:p>
            <a:r>
              <a:rPr lang="en-US" dirty="0"/>
              <a:t>CGWIaABQZCGhDKQwiNrEnOJlhy69Wm6nGnKMhgAAAAhoaYIYJgDTlAAEDaYAAmyJJAAAAhiIYIkC</a:t>
            </a:r>
          </a:p>
          <a:p>
            <a:r>
              <a:rPr lang="en-US" dirty="0"/>
              <a:t>G1iSCJJkCbK3NxXKciuU6JbFxuPZ6DMuhvPm8uzF0z5Zo8/qaYEJwPaeg4PXw8b6XznTtydCvRjv</a:t>
            </a:r>
          </a:p>
          <a:p>
            <a:r>
              <a:rPr lang="en-US" dirty="0"/>
              <a:t>v0SvvLwNH0OrWfCafQ47nbo4eVO94D6R84tQFoAAIYAADEDAHqyO57nQ8kdPP7VeU39vL2zJq6cJ</a:t>
            </a:r>
          </a:p>
          <a:p>
            <a:r>
              <a:rPr lang="en-US" dirty="0"/>
              <a:t>NFknGUrE1AUrQKNMGms5VyzuydJNWRiiUUWMTUAgaasJSxkmriwi5ylrlNLKmcSBLSmW7sW8u3FO</a:t>
            </a:r>
          </a:p>
          <a:p>
            <a:r>
              <a:rPr lang="en-US" dirty="0"/>
              <a:t>2Z1zX0TOvPLu5uvPk26oakbCWdMDGtlWiiQY7AshKgLAAAFAEBgJkJjVAkAdDUpQYAKGJUwBg4Qx</a:t>
            </a:r>
          </a:p>
          <a:p>
            <a:r>
              <a:rPr lang="en-US" dirty="0"/>
              <a:t>USEi2Km2RbcRcmsHMiLr5Ndrned375y53Szbzr5vouJL3NNGDOuXzujzuuPMAef1MTojMO37L5lH</a:t>
            </a:r>
          </a:p>
          <a:p>
            <a:r>
              <a:rPr lang="en-US" dirty="0"/>
              <a:t>D7JwvnfWl7HsPIdxKr+pLPTh4ulinTqdPgd3XLFyvQw1z4vzj6L870SatAAABMAAGgGgAAABpjuo</a:t>
            </a:r>
          </a:p>
          <a:p>
            <a:r>
              <a:rPr lang="en-US" dirty="0"/>
              <a:t>LOv0PMPp5/ZT4Pd9Pz5yUxKamoKxVAkCJEqbnNVmnbnfKXVjNcw2QuatF1mOuNaGuee+7G+eupDO</a:t>
            </a:r>
          </a:p>
          <a:p>
            <a:r>
              <a:rPr lang="en-US" dirty="0"/>
              <a:t>uLHqZOvLK52axTLRtx05l++zG+ZftnnfP3TljTCOdCVVl0alU6irUWaVHTlZGqG8aSsxr05I8nqr</a:t>
            </a:r>
          </a:p>
          <a:p>
            <a:r>
              <a:rPr lang="en-US" dirty="0"/>
              <a:t>LCyFd4c6vpYuvKoZvCGABAArAAIjQU2pQNkqAEudns7Bl02ScJRNxlK2SliSFi5ERcmRbjK1yubv</a:t>
            </a:r>
          </a:p>
          <a:p>
            <a:r>
              <a:rPr lang="en-US" dirty="0"/>
              <a:t>Pb5fN6XTnyurh7lnn+9xu1LXlq5h6Dz+iFWX4Z1q5Ha4p5kDh6RpjAoHEbiEkA+ryXHre383UfWZ</a:t>
            </a:r>
          </a:p>
          <a:p>
            <a:r>
              <a:rPr lang="en-US" dirty="0"/>
              <a:t>/I+nL9Qj4vrsv5377wOiTLUMEMEMEADTEMENANA0wAAGdP0HnfRev5Vl1d2sJTJ0grAg5uV31XY6</a:t>
            </a:r>
          </a:p>
          <a:p>
            <a:r>
              <a:rPr lang="en-US" dirty="0"/>
              <a:t>vTn6HLtoko8PRKEK9R4tVXTnTerEJqzO1KTzqEZwsrqtjrMNEQtnkM3Ysousxs0mYNUaWOucbIxV</a:t>
            </a:r>
          </a:p>
          <a:p>
            <a:r>
              <a:rPr lang="en-US" dirty="0"/>
              <a:t>eoVRhvmQnPUzLTFlF5jfoVCHl9NiqWpeq3EiCqum+nfNDWsiYIYIcQiK5lKE1c4yzpiACB4vzXo/</a:t>
            </a:r>
          </a:p>
          <a:p>
            <a:r>
              <a:rPr lang="en-US" dirty="0"/>
              <a:t>OapozE12d/lxPb9j5h30+hz8/Zl3TkRzeyVUS7KOJT0xpwyv688muV6c/qcm1aOhxLzNrwuXRlnY</a:t>
            </a:r>
          </a:p>
          <a:p>
            <a:r>
              <a:rPr lang="en-US" dirty="0"/>
              <a:t>RzdrmV0boW7xXw+7wsdPMjOPcBgSVgmCGhDFAAaEkIJRChMhDBDBDSiYAAmNENKAAAAAmANNOn6P</a:t>
            </a:r>
          </a:p>
          <a:p>
            <a:r>
              <a:rPr lang="en-US" dirty="0"/>
              <a:t>zPqvT8+dpZrECx53UXC1StnLVsevl3jcPj3KZ1EKo09edsKlvFxXbFujGs76Cw3Zt8a2rUY2WVKF</a:t>
            </a:r>
          </a:p>
          <a:p>
            <a:r>
              <a:rPr lang="en-US" dirty="0"/>
              <a:t>kK7Ib5xlA1m6VVmd2ShPG5yi5qUIwSUYw1l0zNZnYo50qyrWdZSZ12aynnu0rlZOedxaq0TiixgA</a:t>
            </a:r>
          </a:p>
          <a:p>
            <a:r>
              <a:rPr lang="en-US" dirty="0"/>
              <a:t>ABOJGFkLIEi5Jqc0NOUBBVbQnjfOei87rYBnQmg9T5X11noQz65X8Ozp1y+hm3pz9Oe1Azwt00Qo</a:t>
            </a:r>
          </a:p>
          <a:p>
            <a:r>
              <a:rPr lang="en-US" dirty="0"/>
              <a:t>i6mG2ufqq6xxOvy+qmMjdWjl9fkx1rYWalHn/Qeex086D5dUMoaYAxDCIwQwTAAATBNMAAYCGCAB</a:t>
            </a:r>
          </a:p>
          <a:p>
            <a:r>
              <a:rPr lang="en-US" dirty="0"/>
              <a:t>MAAAAAAAQ0AAAHR9j4z6B182ey9651Svnjedzr59bLMpy79Krmy4+i/LfXjpXk6+POvHdTz1ns8n</a:t>
            </a:r>
          </a:p>
          <a:p>
            <a:r>
              <a:rPr lang="en-US" dirty="0"/>
              <a:t>r7vFbe3n9To8/wBDpw2wym+ei3LNdBSZtzoa3KoLSpknBlyhGaslQrNJnJboQLJJIbiFkYgk1ZcM</a:t>
            </a:r>
          </a:p>
          <a:p>
            <a:r>
              <a:rPr lang="en-US" dirty="0"/>
              <a:t>576tV1XPpK6hraVylvVcs6gWSRQvlNU2TeaozQsupWc57aenOphYMulrW4xvn5+jg1jxPn+/wd1K</a:t>
            </a:r>
          </a:p>
          <a:p>
            <a:r>
              <a:rPr lang="en-US" dirty="0"/>
              <a:t>UWhr1knH9F3ucktEb9Z5W3Hr1jm7efKWNtGYuz9bFV9e3FczuhOzn9bmdSa43V5nXOXsy9As4/c4</a:t>
            </a:r>
          </a:p>
          <a:p>
            <a:r>
              <a:rPr lang="en-US" dirty="0"/>
              <a:t>sdlsszec9H5qb4IHPqxMYgYFAMQwQ0IkhDIQwQwQwAKAAGhAQAxDBDATBAAAIaLva+G96YtvP1Z3</a:t>
            </a:r>
          </a:p>
          <a:p>
            <a:r>
              <a:rPr lang="en-US" dirty="0"/>
              <a:t>09PkLOPX10vK9Pn06kqNuNZpWuWqGiA8fQzWfNJs9HIcZDQWbd/CfTl6i7yPrPT4bmpa5gxUMEwl</a:t>
            </a:r>
          </a:p>
          <a:p>
            <a:r>
              <a:rPr lang="en-US" dirty="0"/>
              <a:t>GhWJgmCYAmCABoWYiaECXAc+nUrvhz6VkyyDYKyJLa6nLZKoi6Wdy6CgLYxCTqtJqbzqidgAKV8/</a:t>
            </a:r>
          </a:p>
          <a:p>
            <a:r>
              <a:rPr lang="en-US" dirty="0"/>
              <a:t>Zg1jwHC6nC6SdY8bs9p4v2W8+q52/k656LOdpqhV9g4O2nRYsu/Am/m9jk2dHm9fl1olbGzD1Of0</a:t>
            </a:r>
          </a:p>
          <a:p>
            <a:r>
              <a:rPr lang="en-US" dirty="0"/>
              <a:t>c643Y4/YOR1OV1i7i9rjx2VKNmXzPp/LzXDAx1GAMAAsYAAxDBDBAAAAAJgJgAAMEmyIxUMEMEME</a:t>
            </a:r>
          </a:p>
          <a:p>
            <a:r>
              <a:rPr lang="en-US" dirty="0"/>
              <a:t>MEMIqRC9J5uqPV9n53omvXW+R6tt/R4/el8/0aOnLDdzedjXurPA6sX3FHnd+deIVkdkN2JNCJKo</a:t>
            </a:r>
          </a:p>
          <a:p>
            <a:r>
              <a:rPr lang="en-US" dirty="0"/>
              <a:t>+u8j7Hv47JSffzQcggSQhghiJvXneM3xmsRdHWayyJFSEiMpAABFwGOnbjNef0QVhZUWBU7BKi1F</a:t>
            </a:r>
          </a:p>
          <a:p>
            <a:r>
              <a:rPr lang="en-US" dirty="0"/>
              <a:t>ZYqiMRDBMCy2ied2uqWbMgE4KFk+ft5+s/N+P0eW03G2Xrei8Z6zee3k7/G1hdXldWzj9TmdJOVY</a:t>
            </a:r>
          </a:p>
          <a:p>
            <a:r>
              <a:rPr lang="en-US" dirty="0"/>
              <a:t>I2czr8petx+zx7OvyOtyDp030WUdDLul4HY5PYTidjj9klyOvxjuRcLKfKes8lNcYDHVgDARgUAw</a:t>
            </a:r>
          </a:p>
          <a:p>
            <a:r>
              <a:rPr lang="en-US" dirty="0"/>
              <a:t>AACgCAAQwEwQwQwAAYWIYJjEMEMRDFIzRAnGVKQRsgyqM5y5ZWyii6tmns+Zkvr6vKzl9dLzPQt2</a:t>
            </a:r>
          </a:p>
          <a:p>
            <a:r>
              <a:rPr lang="en-US" dirty="0"/>
              <a:t>WYuovBshbx6wbawU0QJJIey8d7Lt59Uku3lgSVylIqKkERyHbUs7uKQmoKyai0EwSkrIpxqqfmly</a:t>
            </a:r>
          </a:p>
          <a:p>
            <a:r>
              <a:rPr lang="en-US" dirty="0"/>
              <a:t>1685416iKr5dbnQVe6CXQUMvKHLcVMsIOJIaoYIkADFGYQViSvB0udrHyvDqy46DTWz2/iPebz6H</a:t>
            </a:r>
          </a:p>
          <a:p>
            <a:r>
              <a:rPr lang="en-US" dirty="0"/>
              <a:t>k9Xm7519fk9g42/BtMtOrKdTkdrjV1ON3OLZ1uN2eNHUz68dk9WfScftcbry8Xt8TslnE7fFOzC6</a:t>
            </a:r>
          </a:p>
          <a:p>
            <a:r>
              <a:rPr lang="en-US" dirty="0"/>
              <a:t>mynyHsPHzXHAz0YAwEYFDTATAAAAAAAAAAAAALGIBohidAIbiEhA0IaFDEKO7pZnDl3eTGfXPoc+</a:t>
            </a:r>
          </a:p>
          <a:p>
            <a:r>
              <a:rPr lang="en-US" dirty="0"/>
              <a:t>fCl06DnW7utm+dr9XTynlJ+kz9OueyOLlnuU4teekS87d88dFWtQjYrKvYeR9d047Y2R9HjgSVgm</a:t>
            </a:r>
          </a:p>
          <a:p>
            <a:r>
              <a:rPr lang="en-US" dirty="0"/>
              <a:t>CUkRkA0Ak4WLlbOLm6u14L2/PWh5OTuegrwcyOzwOD6XlvPV7bF1nmjrHPp6+u6pYkiyJIItpAGJ</a:t>
            </a:r>
          </a:p>
          <a:p>
            <a:r>
              <a:rPr lang="en-US" dirty="0"/>
              <a:t>go0DlByzdbiyVTW11OLSsltK2T5fR5ms/JKpwx0ci7Uh9A8F9C1Opj006xl6/I7CcbVl0Syw9Lm2</a:t>
            </a:r>
          </a:p>
          <a:p>
            <a:r>
              <a:rPr lang="en-US" dirty="0"/>
              <a:t>dji9ni11uN2eNZ1uN2eLHcwbeebbq7K5HY4/Yl4nZ4vbSXF7fEl7lGmnUr8X7TxOdcoHNgAwEGnQ</a:t>
            </a:r>
          </a:p>
          <a:p>
            <a:r>
              <a:rPr lang="en-US" dirty="0"/>
              <a:t>DEMAAAEBlIaUAgAAHYhghghghghghghglJQhix0Poc89aVVHhuPF0zvi6VWXzcbMlerfW3rZZcdZ</a:t>
            </a:r>
          </a:p>
          <a:p>
            <a:r>
              <a:rPr lang="en-US" dirty="0"/>
              <a:t>+Vq5XZ2a8F169Iss45MtVGsrfgnq9JciuXr5ubq7drfVeX9N6J1q3X6PHJJ3IMENkVMIE4i53SVe</a:t>
            </a:r>
          </a:p>
          <a:p>
            <a:r>
              <a:rPr lang="en-US" dirty="0"/>
              <a:t>Ku7MeW8Hp8vnqtr3cjza9h5eGFbvY+K16enz+UTPsjzJen0eFsbqsmWQJogTSQJlRGEWwQ2IbExw</a:t>
            </a:r>
          </a:p>
          <a:p>
            <a:r>
              <a:rPr lang="en-US" dirty="0"/>
              <a:t>NMGEomIuP2ODqfLkHLrO6m3cs+h+C9/rOh1abnmdnkddONbBr0OP2uLXY43Z41nW4va4idfi9viH</a:t>
            </a:r>
          </a:p>
          <a:p>
            <a:r>
              <a:rPr lang="en-US" dirty="0"/>
              <a:t>a5nT5R1W1ZyuvyetNcTtcXtJLjdjjndouoqPiPbeIzeawnQGIMdiGKA7EMAATGIBABQAAAAAAAAA</a:t>
            </a:r>
          </a:p>
          <a:p>
            <a:r>
              <a:rPr lang="en-US" dirty="0"/>
              <a:t>BpggGIQrK8XQ6LizR14cF3S5UvHmyqpR1K+c8Y3Y8/P6TrW8uV1tu5vN1duCjd36yy+o0cJwOd6f</a:t>
            </a:r>
          </a:p>
          <a:p>
            <a:r>
              <a:rPr lang="en-US" dirty="0"/>
              <a:t>kbcyno4+u6J1x0svjpznq2cpTfS9D5X0nSdquR6/JGcZWSY5S2E87vnVPn0jTdXZWrYakQrsx/PO</a:t>
            </a:r>
          </a:p>
          <a:p>
            <a:r>
              <a:rPr lang="en-US" dirty="0"/>
              <a:t>7j82skPR+azr0PK5XTyzdP2WT0Zwc3tdxnxJ2TPT2UFC2x1CWqtkyATIhJIGAoMAGJsRDYhkqUiy</a:t>
            </a:r>
          </a:p>
          <a:p>
            <a:r>
              <a:rPr lang="en-US" dirty="0"/>
              <a:t>HmvTeTufnQHPrOyE9zd7zw/udZe7B0rnldLndA50bqZetxO7xLOtxe3xa6vE7vDTr8Tu8Q7HJ7PG</a:t>
            </a:r>
          </a:p>
          <a:p>
            <a:r>
              <a:rPr lang="en-US" dirty="0"/>
              <a:t>rrwupTm9bldReN2eR0Iv5WjNL2qeZdqavD+58KYAedgOwYANUwSDrhm3GYl0rMi+FMM3W8qXcshZ</a:t>
            </a:r>
          </a:p>
          <a:p>
            <a:r>
              <a:rPr lang="en-US" dirty="0"/>
              <a:t>pMrja8z3nSqZVYQEmQayISGkxgqVF1HNq6/m4cd+w5PF35t12kc+T0rupxleHo8vnz5+G+r1d+xo</a:t>
            </a:r>
          </a:p>
          <a:p>
            <a:r>
              <a:rPr lang="en-US" dirty="0"/>
              <a:t>5Bza+N2b7OX2OnVyhUYs562ThR671cfrx6a5B1MerT0OW9Tsww6+eMnofNXdNfQzwtzl6jo+N6Op</a:t>
            </a:r>
          </a:p>
          <a:p>
            <a:r>
              <a:rPr lang="en-US" dirty="0"/>
              <a:t>615NXpxNkpsAhRkqSeU04cfF5XPXVHyb3lcPXLc30fxtep8jxu3ljzeroNxuJevXZDVQxEMEMEME</a:t>
            </a:r>
          </a:p>
          <a:p>
            <a:r>
              <a:rPr lang="en-US" dirty="0"/>
              <a:t>MAAYCsTG0RITViIkkB4z2Xh9Z8K0c+ts657z2PaeO9hqPrcjrM8nfztsteXoYDscTu8OuvxO5xU6</a:t>
            </a:r>
          </a:p>
          <a:p>
            <a:r>
              <a:rPr lang="en-US" dirty="0"/>
              <a:t>3C7HOOpxNWQ7fJlhOxkvrsx3S6NcHbk7Jhx9PGdE012Q8H7/AOfZuNptMHY042OCpzq6FMcalBLF</a:t>
            </a:r>
          </a:p>
          <a:p>
            <a:r>
              <a:rPr lang="en-US" dirty="0"/>
              <a:t>YiVoAABoAAABgDlAstdJVsYETlWFsqHV088tS5KLEYl2Ny9RyNfKbd3Fu5TVm61PHHOh1LpcQ+Tr</a:t>
            </a:r>
          </a:p>
          <a:p>
            <a:r>
              <a:rPr lang="en-US" dirty="0"/>
              <a:t>VtWS30a39bLd5+U+TnwddGbXp7a5+XfrXldHJlr0POy6c3DRsz9FcyBrzOxNr7O/efNW9np4nnOt</a:t>
            </a:r>
          </a:p>
          <a:p>
            <a:r>
              <a:rPr lang="en-US" dirty="0"/>
              <a:t>zOjp2Ot5n0/XKU1UI2KyrhegacXD2PHct46exdz1px06eueR9E8H7xfD8723mD1Gzy3FPVlJi+5h</a:t>
            </a:r>
          </a:p>
          <a:p>
            <a:r>
              <a:rPr lang="en-US" dirty="0"/>
              <a:t>OOiGUhghghghghgmMTCBgMBQAACHhfc+Es8WI59LZQu3nuet4XbsfY41yUbMcTo4tnLl14+1x9Zu</a:t>
            </a:r>
          </a:p>
          <a:p>
            <a:r>
              <a:rPr lang="en-US" dirty="0"/>
              <a:t>yd/</a:t>
            </a:r>
            <a:r>
              <a:rPr lang="en-US" dirty="0" err="1"/>
              <a:t>iG</a:t>
            </a:r>
            <a:r>
              <a:rPr lang="en-US" dirty="0"/>
              <a:t>/md/hnZ4fd4J3eD2uId7n9Hlk92fWee7fH7pjz6McvboULJfPfoHz6szQBFhWQzYxUee2gl</a:t>
            </a:r>
          </a:p>
          <a:p>
            <a:r>
              <a:rPr lang="en-US" dirty="0"/>
              <a:t>EwQAAAAAAAAAAAAAAOUSmmhMcKSKsUXczupu1n3PE5mfOdOnJ6TlrFp6eHzZwujm9t63izavXu8/</a:t>
            </a:r>
          </a:p>
          <a:p>
            <a:r>
              <a:rPr lang="en-US" dirty="0"/>
              <a:t>6Pnzt0TOM43F9Dw/R2s9H5fr3HdjwsnHnu42u3v05d/U0RyLe/LlPF1eoy9d8iqcOt9B7T5d2tY9</a:t>
            </a:r>
          </a:p>
          <a:p>
            <a:r>
              <a:rPr lang="en-US" dirty="0"/>
              <a:t>/sxdPrnGtYlUpiwJkVqxWVqxVxfEey8zw12vP0W2+46HlPRdMvkZ5R6jzebPL5nH2ZcdRJF19YhZ</a:t>
            </a:r>
          </a:p>
          <a:p>
            <a:r>
              <a:rPr lang="en-US" dirty="0"/>
              <a:t>DrlDEQwBoAYgYhioYAwTGJhAMEpIo8J7vwNnjwOfSW/nT1PZ9Xg+n1KfQcTsJxrs8ztcLr8Q73D7</a:t>
            </a:r>
          </a:p>
          <a:p>
            <a:r>
              <a:rPr lang="en-US" dirty="0"/>
              <a:t>fFTr8PucSuvxe5xTr8L0XBOpxu9wzucrs8ZN2iq44Pa4vbMFUrF2V7c1lPz76D87KIwhNTdBm2Rr</a:t>
            </a:r>
          </a:p>
          <a:p>
            <a:r>
              <a:rPr lang="en-US" dirty="0"/>
              <a:t>M1oJQAAYiSpMmkToZ9TMWKWCkoQxUTmlBppIEhUMBoAQNDhyjPUdkJ6zYNbzf6/yFvNu159HO8vP</a:t>
            </a:r>
          </a:p>
          <a:p>
            <a:r>
              <a:rPr lang="en-US" dirty="0"/>
              <a:t>0/P6tubqbMuB6blyjdq87VhPHrl01V0qvVp4N+i5Mmayot9NZ5zu8OWOXX6vfXgLPoXnd3iYvR8p</a:t>
            </a:r>
          </a:p>
          <a:p>
            <a:r>
              <a:rPr lang="en-US" dirty="0"/>
              <a:t>eXvXph+y8r3emekpmdQU0kVNVBWJIRuieA5/s/n2Lo73B7mp3OrPhHN5E5+VjxSjdS7WXZqcgmdd</a:t>
            </a:r>
          </a:p>
          <a:p>
            <a:r>
              <a:rPr lang="en-US" dirty="0"/>
              <a:t>/Wo58us9F8uOs9Y41Z3ThU16M8xXZ6s8vGvVrzevN7RxJS9l8Wo75xbI65y5y9J8kOtHj2WbPnnu</a:t>
            </a:r>
          </a:p>
          <a:p>
            <a:r>
              <a:rPr lang="en-US" dirty="0"/>
              <a:t>fC5vlAWducJnrPTeb9VqZuzyOnc8p8TrS9zhbOUel4u7jJ6TibuWeg4vd4h1+D6Lz9dbi97iHe4f</a:t>
            </a:r>
          </a:p>
          <a:p>
            <a:r>
              <a:rPr lang="en-US" dirty="0"/>
              <a:t>e4NnYm0ef7fC7pzL82k0VXU2VfPvoHzuXNBw57BtYljSosgqAhuJVkU0VkGac1tVkNWbaaefGqhq</a:t>
            </a:r>
          </a:p>
          <a:p>
            <a:r>
              <a:rPr lang="en-US" dirty="0"/>
              <a:t>3NgtGcZNlYAtFBRqx67Kq74xUW0ytxmD3buvPivSzOSaznVDN2QrvuLq7lz1j3Y+pypd0LfPnjZe</a:t>
            </a:r>
          </a:p>
          <a:p>
            <a:r>
              <a:rPr lang="en-US" dirty="0"/>
              <a:t>nVZlzaKvVrZ0PNfTdvP8L6Jw9a+cfU/nP0vNj0EdMGPWLR5b2NKcvr03FfU5fVlSsXPVZYrKyxVW</a:t>
            </a:r>
          </a:p>
          <a:p>
            <a:r>
              <a:rPr lang="en-US" dirty="0"/>
              <a:t>WBAmFWDqCc3baivzHqKK+U7/AGPJzPO8TqVZ1fj6HMy3FZrXusHZ5/s8+Y0vcyS0llM755tLo53z</a:t>
            </a:r>
          </a:p>
          <a:p>
            <a:r>
              <a:rPr lang="en-US" dirty="0"/>
              <a:t>tdmfAljXehzLumd8cdlTWmXrmM1nRneicZp6HLTZbKVeJ9z4HjvzjRy25wnXrfXeM9bZn0ePyydD</a:t>
            </a:r>
          </a:p>
          <a:p>
            <a:r>
              <a:rPr lang="en-US" dirty="0"/>
              <a:t>FmozejPmzjp0c+ZdKnVV/X4sq9Nn8iJ9M43ib6+o8Dg5tT6CnXqcHvcD0EcbdzulV2e/PZV82+j/</a:t>
            </a:r>
          </a:p>
          <a:p>
            <a:r>
              <a:rPr lang="en-US" dirty="0"/>
              <a:t>ADfOs4PG2gJCEcWhEmIss1M89E9TK9Kssy9DJc442V8erudupRHS0jj6uCoS0Zc1N2hn1ZrIgY3L</a:t>
            </a:r>
          </a:p>
          <a:p>
            <a:r>
              <a:rPr lang="en-US" dirty="0"/>
              <a:t>Rmeo4SITUjbsx7PT5qZ57FSlAsotrzu7Xj0XHoPN+lw5nP7mLj+Lr0+Zs5GmyvNX0vrduXR7OPmf</a:t>
            </a:r>
          </a:p>
          <a:p>
            <a:r>
              <a:rPr lang="en-US" dirty="0"/>
              <a:t>T2+N8vp+t8Xjeir5p9Q8B9BzeTf88O3P6Xf8sE+sHyq+vpq+daE911PnvrJexVyKZrvw4150Vz4p</a:t>
            </a:r>
          </a:p>
          <a:p>
            <a:r>
              <a:rPr lang="en-US" dirty="0"/>
              <a:t>0ly1Z01zJVujlslslCg81Dlcvz32fHx187nzaMfS9CFEU6ZSW/RcWp9OOM6WftaJW2xS3XzZ+do4</a:t>
            </a:r>
          </a:p>
          <a:p>
            <a:r>
              <a:rPr lang="en-US" dirty="0"/>
              <a:t>ngXZundu8W9VR0KZ5+F29jyfU730M8d/vmiUYaWOu4SsIp8B9B+cc7xgOe3OuR2tvNil2WdUTi61</a:t>
            </a:r>
          </a:p>
          <a:p>
            <a:r>
              <a:rPr lang="en-US" dirty="0"/>
              <a:t>vVGgonGRCyURNMpthYV3V2JbEp3nv48dcau55XTXrOz5bZqehxc2+q/Bez8VmwkpzSlKWs1u12VO</a:t>
            </a:r>
          </a:p>
          <a:p>
            <a:r>
              <a:rPr lang="en-US" dirty="0"/>
              <a:t>56lLkRXNC3ETWWko6Eirpy44jy+roZNc+3LDuz3EsO2qzM7bsboq126zz4XVc+lc4POkpxBziicZ</a:t>
            </a:r>
          </a:p>
          <a:p>
            <a:r>
              <a:rPr lang="en-US" dirty="0"/>
              <a:t>mndyzry3PJp1JQso1LYi59LVC2zvZOli1MnF73A5b0UaudjRbVZqep307PZ5o7Idvh2+Yez8g/J6</a:t>
            </a:r>
          </a:p>
          <a:p>
            <a:r>
              <a:rPr lang="en-US" dirty="0"/>
              <a:t>Ol7ry/qu3Pyeb2q6Y8LX74PAQ+hFz84q+mKvmvtOtnmssZ052oanqLVkimqqATsqsRvIHSjz7pb+</a:t>
            </a:r>
          </a:p>
          <a:p>
            <a:r>
              <a:rPr lang="en-US" dirty="0"/>
              <a:t>N0+TJ4m6W3hvjLfn07PG9HRrMiAekVHK+U9K+Pt4pwppkseHF6JvoXN6LqqNXp1Voqsl2Z6FiQ11</a:t>
            </a:r>
          </a:p>
          <a:p>
            <a:r>
              <a:rPr lang="en-US" dirty="0"/>
              <a:t>z3TqZ59W2lQ7TX1+F1+mddbeNYvn30D5nhnA57JxmdvfyZSRp051rWzOFkkIKwjorKbNdaURcFk8</a:t>
            </a:r>
          </a:p>
          <a:p>
            <a:r>
              <a:rPr lang="en-US" dirty="0"/>
              <a:t>9lmrPKrU0RYlFtVgrM+iVdnjdE6nju/55SUSrFCKWypDS86s0KkLCtLolkZqVE7Opg2Yd880oS49</a:t>
            </a:r>
          </a:p>
          <a:p>
            <a:r>
              <a:rPr lang="en-US" dirty="0"/>
              <a:t>ugqztlzzzxq6qNa6ngulndmvas5vY5rOYvqxItSEulBrFPpXrym6i2cdCxxXQq5aq0hLq566WDp0</a:t>
            </a:r>
          </a:p>
          <a:p>
            <a:r>
              <a:rPr lang="en-US" dirty="0"/>
              <a:t>Vl43qPO5y8fRxJROV2p2+jytXp83S63Hs59fIPVzeHf3/f8AD8bfP6i/LdHU65z8x2lyPNx7t4YW</a:t>
            </a:r>
          </a:p>
          <a:p>
            <a:r>
              <a:rPr lang="en-US" dirty="0"/>
              <a:t>dHFTTNTr4/c57ptz32UF8qhbCK6DNE1Z5X2ZtNgV+b9RVl8w+gYu/HGs69deI4/0T53lpAPV83fz</a:t>
            </a:r>
          </a:p>
          <a:p>
            <a:r>
              <a:rPr lang="en-US" dirty="0"/>
              <a:t>vFl7+bbznQ5mTPt2JcfoJ1eTc+bkZfS8P03qPVTwYrY1dNGzmdXtHduXNk0QXvkpZ49ZuWMNnz72</a:t>
            </a:r>
          </a:p>
          <a:p>
            <a:r>
              <a:rPr lang="en-US" dirty="0"/>
              <a:t>/huNgBz27atBujDdFMOllTLDRkt3LJakY6cw4Qcs6xDggVlNtWUuuzQ6bUqlCRW4yls1Y7jRytOU</a:t>
            </a:r>
          </a:p>
          <a:p>
            <a:r>
              <a:rPr lang="en-US" dirty="0"/>
              <a:t>biKAAIGADQScAkRBphZCJXReeg7K5bav2c+9Ls8ZEb4iV6IarKcG52c2vsV5vKn05GevbTbCN9SR</a:t>
            </a:r>
          </a:p>
          <a:p>
            <a:r>
              <a:rPr lang="en-US" dirty="0"/>
              <a:t>lZoTDHZzi6UIrfZzIx2a8kNZ6OHbzbLI1LG+tVCzO8lcTWGpRPX9Dk9f0cfDdJdjz+heU9N5lPTe</a:t>
            </a:r>
          </a:p>
          <a:p>
            <a:r>
              <a:rPr lang="en-US" dirty="0"/>
              <a:t>48V6jrzhKt1b8r+q/Ks36vWo6mnJsy418x+n/Lfdcd9uXEr4O7fyLTbXZVq5ruJRc+hOA93tYcvM</a:t>
            </a:r>
          </a:p>
          <a:p>
            <a:r>
              <a:rPr lang="en-US" dirty="0"/>
              <a:t>k63T8xs5O11vI9KOrVyOtxmnJOPvmspNuVyOrk+ddksWHjno6eTXp2+Nkl0l3L6nM7WcteqJ02R4</a:t>
            </a:r>
          </a:p>
          <a:p>
            <a:r>
              <a:rPr lang="en-US" dirty="0"/>
              <a:t>zJVph1uTscfbddDNbxMOyuTH149fbwPQbmfoeZ29F3z/ANd5DntA5o1w7tUdmc5Ofh9DUeXq9Pav</a:t>
            </a:r>
          </a:p>
          <a:p>
            <a:r>
              <a:rPr lang="en-US" dirty="0"/>
              <a:t>k16/</a:t>
            </a:r>
            <a:r>
              <a:rPr lang="en-US" dirty="0" err="1"/>
              <a:t>OnmK</a:t>
            </a:r>
            <a:r>
              <a:rPr lang="en-US" dirty="0"/>
              <a:t>/Uo82vVY18+eiDzcfSUnAu6ug4FfoYWcLTvS4NvpqbPOy7Vkeefa58Y82/QvKJhW56DP</a:t>
            </a:r>
          </a:p>
          <a:p>
            <a:r>
              <a:rPr lang="en-US" dirty="0"/>
              <a:t>KygbzxN0ujhpS52SO7ZzfQ2Y6dl5yrep0V49PqLk8lZ2vP1Ey8+OrXxJr3q8GVOxv8vorqw5mRO1</a:t>
            </a:r>
          </a:p>
          <a:p>
            <a:r>
              <a:rPr lang="en-US" dirty="0"/>
              <a:t>zYlqsyyxq2oKBEkr6LdZVNtcoiKppxrrjDWe5yr89zQ1sm8/Voqlhl6k05J1uRZ6rp8fo9+OHq8v</a:t>
            </a:r>
          </a:p>
          <a:p>
            <a:r>
              <a:rPr lang="en-US" dirty="0"/>
              <a:t>m8e/S872OPjXpPReJ6/Xl3bfL6q9P8q9r4rOvpc/Oy1PW8zn5MXyna4vc5p6cuvnNe3n9nwdM8Lq</a:t>
            </a:r>
          </a:p>
          <a:p>
            <a:r>
              <a:rPr lang="en-US" dirty="0"/>
              <a:t>2skd13WcmHqIc557d1IZuetYnSUqRjNSruuex1PDavXn3J4g01Zt8PHceHUMYr9lVcGdcPUnXVfW</a:t>
            </a:r>
          </a:p>
          <a:p>
            <a:r>
              <a:rPr lang="en-US" dirty="0"/>
              <a:t>nueV6fKdinNZwuHL1uJ6bdCivbpLLty29Wvv+Wcfq1ZeF37ORLV5niPUeX+jU09jVm3E7Y3xiBWW</a:t>
            </a:r>
          </a:p>
          <a:p>
            <a:r>
              <a:rPr lang="en-US" dirty="0"/>
              <a:t>bsDXuZMyCzCGpZFXXoxXJpzmU0vPqlia51l9trosy+ECXZby4HY55GKpMM7THrxbDKhEE0ehza8e</a:t>
            </a:r>
          </a:p>
          <a:p>
            <a:r>
              <a:rPr lang="en-US" dirty="0" err="1"/>
              <a:t>nLRHKfq</a:t>
            </a:r>
            <a:r>
              <a:rPr lang="en-US" dirty="0"/>
              <a:t>/Je11POKSlwqVhsxdbhnX6HD2nX1eHuj6dT4/jV7jn+etOjU9Zz+T77tp8ns+q0nymn6Z</a:t>
            </a:r>
          </a:p>
          <a:p>
            <a:r>
              <a:rPr lang="en-US" dirty="0"/>
              <a:t>xzxcvVZjzh6COpw49u9PPS9H5xZ37etc8Gfbz2Y4dfBVvN28yXJ6LzezOu959QOvU+dnWvmNJqKZ</a:t>
            </a:r>
          </a:p>
          <a:p>
            <a:r>
              <a:rPr lang="en-US" dirty="0"/>
              <a:t>Ur7lnWrh9rur46VRc3FIW1SgaowZNPQc71vk/UJgstwSdboeahz37Gzmz49LYYeLc+450eb5tXbu</a:t>
            </a:r>
          </a:p>
          <a:p>
            <a:r>
              <a:rPr lang="en-US" dirty="0"/>
              <a:t>T3Oyq7M5qzF0+ZYew836neITT74RMPGU6PI8XZwaKdR4bKNky3SvoczVJ2qeLfzWzou3YZ6bNFB2</a:t>
            </a:r>
          </a:p>
          <a:p>
            <a:r>
              <a:rPr lang="en-US" dirty="0"/>
              <a:t>D7uHdwnXlz8/ldCnNl22beV0Yl5r6Hy8XyM/eq68T1PYdHvv5/f0fnPp5+gl5+zTsLmWHWjikUrX</a:t>
            </a:r>
          </a:p>
          <a:p>
            <a:r>
              <a:rPr lang="en-US" dirty="0"/>
              <a:t>NOdp2d6PJ3+gqrz+b0VZx6fRdW3yPrfQz1nn/P8AXyM6rurthW2dWTgxcVjKEqoEiWzDsMqSGAej</a:t>
            </a:r>
          </a:p>
          <a:p>
            <a:r>
              <a:rPr lang="en-US" dirty="0"/>
              <a:t>wbubbz4yjI/Z+M9pXn1OMuOSts38b0/mY19PndKuTPpX2V+b9F5zN09Cz2m8fP8Aqae8vnfT589n</a:t>
            </a:r>
          </a:p>
          <a:p>
            <a:r>
              <a:rPr lang="en-US" dirty="0"/>
              <a:t>K837v55jfT6XmrY+iZM3H1n1XU+Uzl+qr5ZoPo3H8/tOsWazyvO+j6j5bH6pmPmeP6PjPns/</a:t>
            </a:r>
            <a:r>
              <a:rPr lang="en-US" dirty="0" err="1"/>
              <a:t>YVnk</a:t>
            </a:r>
            <a:endParaRPr lang="en-US" dirty="0"/>
          </a:p>
          <a:p>
            <a:r>
              <a:rPr lang="en-US" dirty="0"/>
              <a:t>zt84udWma5A1Z9D62LX3xo+Z/RvmvLdfpvO97F8pOLSaJkaNuI2XGjZ66tfXHl/UeZ+m8teS43Z0</a:t>
            </a:r>
          </a:p>
          <a:p>
            <a:r>
              <a:rPr lang="en-US" dirty="0"/>
              <a:t>nlepz9XPX0DBHm8Ou/x3pfO9MfQur5ntefpqnzOriVWWLpYed6/Hw9Fq5eecujzuK3P05wjpePwP</a:t>
            </a:r>
          </a:p>
          <a:p>
            <a:r>
              <a:rPr lang="en-US" dirty="0"/>
              <a:t>SY9s/M7/AAKyGmHW5jRDUnVryyRfb2ZuLBq7nPr4+HreTqcqGhdecLquplhv1LNcOx2eWvKb/</a:t>
            </a:r>
            <a:r>
              <a:rPr lang="en-US" dirty="0" err="1"/>
              <a:t>Tdf</a:t>
            </a:r>
            <a:endParaRPr lang="en-US" dirty="0"/>
          </a:p>
          <a:p>
            <a:r>
              <a:rPr lang="en-US" dirty="0"/>
              <a:t>OvC7vWHNy9cLruMi23zXzj6J879fBAagAAADA+q/KvqVmbxntPIazxrtGrO17rP0t4p43K81jexT</a:t>
            </a:r>
          </a:p>
          <a:p>
            <a:r>
              <a:rPr lang="en-US" dirty="0"/>
              <a:t>UsJP3By7PUWcnzzJ9Es2+a5fqV58el9bmfJd/wBMD5bb9PjL8zu+jTPH4ffo8Jf7SR5Xm++8XqcB</a:t>
            </a:r>
          </a:p>
          <a:p>
            <a:r>
              <a:rPr lang="en-US" dirty="0"/>
              <a:t>aabZ+s8f6FO78u+i/OzV0ebts9G/PKXR5r03mk9B7b5nedXb5nMemhwFX0H5v9G+cwpwspHS6cec</a:t>
            </a:r>
          </a:p>
          <a:p>
            <a:r>
              <a:rPr lang="en-US" dirty="0"/>
              <a:t>Xd45Q+kl5jJJb0+LVXU2UbYylPLPRXeXZ7HV4aB9O1/Jth9Rj813V7Bec2p6pYOrqc7ynvp5vz70</a:t>
            </a:r>
          </a:p>
          <a:p>
            <a:r>
              <a:rPr lang="en-US" dirty="0"/>
              <a:t>vfjp8al9Xyx8zn7/AD143n+/4hzr+jDpKNWa7rjz30n5x9C4b6Pzz6Ny18rwtKxd8dF8cZegynr+</a:t>
            </a:r>
          </a:p>
          <a:p>
            <a:r>
              <a:rPr lang="en-US" dirty="0"/>
              <a:t>Z6Onydtk8m+TO7pS1+c9P5/U7fL7GKX4/XOHr49MYdnF3Mvn68Neh3WeSh7OdfO6PqFtnzTt+4eJ</a:t>
            </a:r>
          </a:p>
          <a:p>
            <a:r>
              <a:rPr lang="en-US" dirty="0"/>
              <a:t>5O70pjXOs3rO+Rf0K9wx9i/efP6usq5VvRcUmgrHbrIod1ZAmyFdil8b4L3fg+3MA1AAGmMHUfpP</a:t>
            </a:r>
          </a:p>
          <a:p>
            <a:r>
              <a:rPr lang="en-US" dirty="0"/>
              <a:t>zbdHZ43veLqcf6QsnTF3Pj5vl088mo6Kmlf0TD2sqS2JZKCzed06s9b4aFm0F4Zy8KC9FLuaUGgq</a:t>
            </a:r>
          </a:p>
          <a:p>
            <a:r>
              <a:rPr lang="en-US" dirty="0"/>
              <a:t>gvI43mvfLT5Nk+v+drz/AAPWeV0gWWor6w7flvWeTLJdD1R4i/VwzqZ8qT3vnO/4kasVew9tiu5X</a:t>
            </a:r>
          </a:p>
          <a:p>
            <a:r>
              <a:rPr lang="en-US" dirty="0"/>
              <a:t>F8s+k/Nq0GFbnQjlC/JtC70GHonK8/6LzwgC/PfRSuq32Y535pejg6VC5fqfyv6TvHjqc8+fT3HR</a:t>
            </a:r>
          </a:p>
          <a:p>
            <a:r>
              <a:rPr lang="en-US" dirty="0"/>
              <a:t>hb25+dPJHPXud3zGqPr+j49pj62/nvR1PYHnO2K+6+MNfUenHwemiYeb3mcOPeLPG9/</a:t>
            </a:r>
            <a:r>
              <a:rPr lang="en-US" dirty="0" err="1"/>
              <a:t>fmxrzfanT</a:t>
            </a:r>
            <a:endParaRPr lang="en-US" dirty="0"/>
          </a:p>
          <a:p>
            <a:r>
              <a:rPr lang="en-US" dirty="0"/>
              <a:t>i9WHieVjf0zzvT43LXpaFHN+QQnX7OHUAPRcX0mfnvDd1rcXzz9bts8p2+vYc2PYUZrohOVcLNEc</a:t>
            </a:r>
          </a:p>
          <a:p>
            <a:r>
              <a:rPr lang="en-US" dirty="0"/>
              <a:t>YuyGVGuOK6y+cJFjpms3XKJRiDhXGLSqMeQ8N7PxnfB18PZ07UeOzrnHddg5M07fntvTO3qs5PTE</a:t>
            </a:r>
          </a:p>
          <a:p>
            <a:r>
              <a:rPr lang="en-US" dirty="0"/>
              <a:t>4afCc98X0PmfUY15dp2dFr0q7e0qs3VLFFOq+dKXfwenyrPQJSzYthEmiBMKywIFiiCmypXIqLXW</a:t>
            </a:r>
          </a:p>
          <a:p>
            <a:r>
              <a:rPr lang="en-US" dirty="0"/>
              <a:t>X579MVfJM313zlmvPzeabfKet8lb6P6L8p7aLzmnk1tyT0J6/wAR7vwq12QnZ6+fjbU63JGuU3sw</a:t>
            </a:r>
          </a:p>
          <a:p>
            <a:r>
              <a:rPr lang="en-US" dirty="0"/>
              <a:t>vbRGeFlZ3OpyuuYfO+l81SUoxpdEDZv4vf3nmZO1imtBo2nmPXeR1kevzPUy+lA9HL5hOMs2Sc95</a:t>
            </a:r>
          </a:p>
          <a:p>
            <a:r>
              <a:rPr lang="en-US" dirty="0"/>
              <a:t>51G3F5+nV1Yt3p42aKLOmcPqfFeo83b1mVu3j2dDx/O+nPD5sa+kaPmDl+sWfK+hZ9Cfg9B7KXl9</a:t>
            </a:r>
          </a:p>
          <a:p>
            <a:r>
              <a:rPr lang="en-US" dirty="0"/>
              <a:t>lnpM3P1GygI8Tz/okek8CfQyQlXHyei7xnraZjl9WELeVt4+ntnt0Qpxejfx6rO3b52R2cNVtl08</a:t>
            </a:r>
          </a:p>
          <a:p>
            <a:r>
              <a:rPr lang="en-US" dirty="0"/>
              <a:t>VpqzXsxR6MzJm6lp567tM4t/QgZ75qKZdSNfP/M+q8xuW87s8XUE1KzReY9cb61+/wA9XbjXqt8b</a:t>
            </a:r>
          </a:p>
          <a:p>
            <a:r>
              <a:rPr lang="en-US" dirty="0"/>
              <a:t>y6el+axWNHpvM+oXy7Ujo+p8t3Zfaz5OvLSZrDa6Qu5+qtM3R816AtdSlujBFhWix0smoom6mWup</a:t>
            </a:r>
          </a:p>
          <a:p>
            <a:r>
              <a:rPr lang="en-US" dirty="0"/>
              <a:t>FzoRfGkLSkizgdt14fyv0Pibebu6FdmeizESjurT1/ivd+ElrupnZ6erB0umcvI7nHzchAzZ6Mlp</a:t>
            </a:r>
          </a:p>
          <a:p>
            <a:r>
              <a:rPr lang="en-US" dirty="0"/>
              <a:t>sWGJ6Pqee9Ic7zHqvKqgEtp0Zw6nL6fXnTi2Y870bcNubT0+TrOj6zxP0jeY2Knrn5xR1c3HfLl0</a:t>
            </a:r>
          </a:p>
          <a:p>
            <a:r>
              <a:rPr lang="en-US" dirty="0"/>
              <a:t>I5UZNeRW4se7F0+nOn0PGvr3K4e3Weh5L1HkLrpeU7PI5bgSMWqjTmG4uGJl/oPMB7u/5/6eXVt8</a:t>
            </a:r>
          </a:p>
          <a:p>
            <a:r>
              <a:rPr lang="en-US" dirty="0"/>
              <a:t>Nmr6keBI+qLlvlrZgjPec70bdzGtSjHZptM8tBFKssKI62tN04lSsZRbMilX1lF8kEY0Eub0qzE7</a:t>
            </a:r>
          </a:p>
          <a:p>
            <a:r>
              <a:rPr lang="en-US" dirty="0"/>
              <a:t>Ec3l+u51nF8r6Hj7jsxJbqrfQ1v9PLlduWjTko57fzft8TGoNMPVeV9VL5WUZH0rdR1MXlHQtTjV</a:t>
            </a:r>
          </a:p>
          <a:p>
            <a:r>
              <a:rPr lang="en-US" dirty="0"/>
              <a:t>92NcazuSOHPsKXyPqeRvs1kjGoE4ghiYAIRJksZADTqUZOyIwTABMr4Ho1XzLifZOJqfN12uNXuf</a:t>
            </a:r>
          </a:p>
          <a:p>
            <a:r>
              <a:rPr lang="en-US" dirty="0"/>
              <a:t>E+18ZGecbbB9CistlYXW82wupuuOfHpRR+l8t6gz+U9d5GaQ1Zr1YN28UZdWjOudHrwrmb86zarI</a:t>
            </a:r>
          </a:p>
          <a:p>
            <a:r>
              <a:rPr lang="en-US" dirty="0"/>
              <a:t>WnoPZ+F7vo5dyJGz5zns9tz14jT7s6Y8Cb+bx6393ibNZ09TxWy2zHqu56TlZzzChwL8Ls3rPHVJ</a:t>
            </a:r>
          </a:p>
          <a:p>
            <a:r>
              <a:rPr lang="en-US" dirty="0"/>
              <a:t>edk63JgBwCkdir1nPxryX075h9m535ZyvqXK28setLOpk7Kxrhvt8XMn3eFcurHdi1NWjl6emNpC</a:t>
            </a:r>
          </a:p>
          <a:p>
            <a:r>
              <a:rPr lang="en-US" dirty="0"/>
              <a:t>wkFhATIyiLY62ORKBNE7KYGlURLYzlGWOiS0PRlT5JC7odZyu3n2V63u48fXlWZu3LZ851ZuHWHO</a:t>
            </a:r>
          </a:p>
          <a:p>
            <a:r>
              <a:rPr lang="en-US" dirty="0"/>
              <a:t>9l4TUi0w9X5X1cvk5RkfU+hj089O6MbLqrc5rdbiaiGTndnzO56qLjz0OMhAI1FjSaiYAgE0ScBL</a:t>
            </a:r>
          </a:p>
          <a:p>
            <a:r>
              <a:rPr lang="en-US" dirty="0"/>
              <a:t>CDAiU3CMWqmNa3kRp4++VnH+ffUfmerimpWQ2XrUjnmor6l/Y68+Bx/U+Xlt319zWeL6LJ2M3k+O</a:t>
            </a:r>
          </a:p>
          <a:p>
            <a:r>
              <a:rPr lang="en-US" dirty="0"/>
              <a:t>9n4zl1E42X03dWziHpeV0xg119hKSXPlh0+V0OPStbdTPP0ytax9bgQrtYqs1kM2nNLpjoRlNOo5</a:t>
            </a:r>
          </a:p>
          <a:p>
            <a:r>
              <a:rPr lang="en-US" dirty="0"/>
              <a:t>MurE5Wzpm8E5RiznbsTbISK+R1+PKNEjEz2biuW/H/W/knu7PVasPIze+eKF9PZDNz6bMOyeXns/</a:t>
            </a:r>
          </a:p>
          <a:p>
            <a:r>
              <a:rPr lang="en-US" dirty="0"/>
              <a:t>q3rPms3U5rC1cuWp17M+Pbs6smOu4/N9HU6hRaiIyFKIXTzzWMhJZalK4WBTKnzFeu4HiMNnR569</a:t>
            </a:r>
          </a:p>
          <a:p>
            <a:r>
              <a:rPr lang="en-US" dirty="0"/>
              <a:t>Ftl+jrlduOmrL21Pn23y3m7d6Uor6f5z9H+cMxaej9X5T3UvhJ/Vqk42jpZxuOU7EeRnPUvy8o9O</a:t>
            </a:r>
          </a:p>
          <a:p>
            <a:r>
              <a:rPr lang="en-US" dirty="0"/>
              <a:t>/NTl9D5zRj1O9p43oM3M745tBoRQtDM5pRQXhVG9mZ6EUGhmWV8StXMpLgqcyoWRaSCRGq4rHy+6</a:t>
            </a:r>
          </a:p>
          <a:p>
            <a:r>
              <a:rPr lang="en-US" dirty="0"/>
              <a:t>0+e8n6pyK8Dk7XFFswWbnc5uOJ0e75fb0x3Ov5HvFXivb+I49RAl/p/L3bz6bz7nvOa+0jlOa5dF</a:t>
            </a:r>
          </a:p>
          <a:p>
            <a:r>
              <a:rPr lang="en-US" dirty="0"/>
              <a:t>2+H2enLc8d3fzyx6KOe+buzV8fT2Y5NLPNz9LA1350Q1lW4oy9TJlkaqqyVyltxrlz7fF0hKL1Ic</a:t>
            </a:r>
          </a:p>
          <a:p>
            <a:r>
              <a:rPr lang="en-US" dirty="0" err="1"/>
              <a:t>fsciEBADOvvouPN</a:t>
            </a:r>
            <a:r>
              <a:rPr lang="en-US" dirty="0"/>
              <a:t>/RfnfUl9yeXMa+gHiQ9Jx/UcPj0q6GacuyzBtK9lstZ5/N9FKPJQ9ZXZ5Y7ma</a:t>
            </a:r>
          </a:p>
          <a:p>
            <a:r>
              <a:rPr lang="en-US" dirty="0"/>
              <a:t>ynJoosr6mOmrulzI2dWznQ1OrbzLTbLG62T8v5qz3flfMqrah0Pd6+uF767j9uMMGrqbzDj9H5l5</a:t>
            </a:r>
          </a:p>
          <a:p>
            <a:r>
              <a:rPr lang="en-US" dirty="0"/>
              <a:t>PTFBZ6aq+jN9f839/wDOrItOn77wPvpfTLPpyuzOGbqy30GjLtoJGhRQ7mU59xXj/W+V9FvOqNix</a:t>
            </a:r>
          </a:p>
          <a:p>
            <a:r>
              <a:rPr lang="en-US" dirty="0"/>
              <a:t>qskoFIpDQAyLENSZGSROKYMiScJ1EkkAAcAkmUgiTKpRXye5Kz5xwfr/ADNPmNfqeKc+b0lHsfMe</a:t>
            </a:r>
          </a:p>
          <a:p>
            <a:r>
              <a:rPr lang="en-US" dirty="0"/>
              <a:t>kifhvd+EtSaS6/P0CVWxSYuvktrRVBS8mcfW6nm5+kkz5jqZcs12eLKNk6biapwb8J0b4qXeZWaM</a:t>
            </a:r>
          </a:p>
          <a:p>
            <a:r>
              <a:rPr lang="en-US" dirty="0"/>
              <a:t>71lG+V+dX7sFPPV3mPTeX65QnvEeT2OOICBpnX15e1jXjezxu3qaoauhjWU3FemefRx6PmTsxdGb</a:t>
            </a:r>
          </a:p>
          <a:p>
            <a:r>
              <a:rPr lang="en-US" dirty="0"/>
              <a:t>RVWTVJRZfmvqdeiWs0GqNmaOyqzF5/pOOfZ2+fmcp9Pn9GKN9dl5HIeRE+2R9H1OXnfU7OxVG2/k</a:t>
            </a:r>
          </a:p>
          <a:p>
            <a:r>
              <a:rPr lang="en-US" dirty="0"/>
              <a:t>9Mc3l9a70cuV6Y+Y+T0ZsTUAB6vJvxS+g+ffQPn9iadP6F89+hy9nXRr53Jpzawy6s5fl24zTGxl</a:t>
            </a:r>
          </a:p>
          <a:p>
            <a:r>
              <a:rPr lang="en-US" dirty="0"/>
              <a:t>UpsqLUefnv4HTHrknz20RpJqG4yEm4i5FQJRHKIMHRFkQBFpTMlElZByQCRNIFKITEiRFleHqOzw</a:t>
            </a:r>
          </a:p>
          <a:p>
            <a:r>
              <a:rPr lang="en-US" dirty="0"/>
              <a:t>HI+o46+a+iurizwnuvC6qTSXeg896KLqexNOZu3cCzoUYrpfO9TmdSpx2UZ1ZCksnl17I5Vna6Mv</a:t>
            </a:r>
          </a:p>
          <a:p>
            <a:r>
              <a:rPr lang="en-US" dirty="0"/>
              <a:t>kOV9B8JXq9/pzz9fGV+2jXjcvupp4Verwr5iz02fpnj8b0/muma2nvJyOzxoiBAAdX1PkPUY34rt</a:t>
            </a:r>
          </a:p>
          <a:p>
            <a:r>
              <a:rPr lang="en-US" dirty="0"/>
              <a:t>8Xr3Pfy37+e6joidTFry8urcSWu/D0bLTLpjDC5VZZWRsu5UrOnXELI5tA82uJRk3yl5XK9Tk1nj</a:t>
            </a:r>
          </a:p>
          <a:p>
            <a:r>
              <a:rPr lang="en-US" dirty="0"/>
              <a:t>c/13H1n5wHX9PPoeth6Wq65crpynz1V0z0+hRy/L6PKeaBAChpnseb1ePm+h8N7fwqRaej+gfP8A</a:t>
            </a:r>
          </a:p>
          <a:p>
            <a:r>
              <a:rPr lang="en-US" dirty="0"/>
              <a:t>6LL3pSlzuLVn1kKb4FuXbiNNiiWEGSIhHyHsPObz2tfD7maIJRNDIgMZEAGgHGUOIU4jIySGJknB</a:t>
            </a:r>
          </a:p>
          <a:p>
            <a:r>
              <a:rPr lang="en-US" dirty="0"/>
              <a:t>2SaKlFQiSiiU6kWyys1RzRNRkgbZc1m/nzK8x4v2Xj9K1JJb2+N6qM+X1tfLfmtfXoMUtd9nh+rl</a:t>
            </a:r>
          </a:p>
          <a:p>
            <a:r>
              <a:rPr lang="en-US" dirty="0"/>
              <a:t>725BdzZl5Hreqny3z90liyptivm/</a:t>
            </a:r>
            <a:r>
              <a:rPr lang="en-US" dirty="0" err="1"/>
              <a:t>Ee</a:t>
            </a:r>
            <a:r>
              <a:rPr lang="en-US" dirty="0"/>
              <a:t>/+b98fX9GaHLeuqiyOHV6PQeCr+gGp8+l73DXn/Ne88P0z</a:t>
            </a:r>
          </a:p>
          <a:p>
            <a:r>
              <a:rPr lang="en-US" dirty="0"/>
              <a:t>mkn2xLjdnjxWBAAbvZ+G9RjXlOnzd2p6TF2ruO+Wdc1N2XRz+PXYqtkrsi0nnjKWEqOvc8nRtjXO</a:t>
            </a:r>
          </a:p>
          <a:p>
            <a:r>
              <a:rPr lang="en-US" dirty="0"/>
              <a:t>z7KJdS5W6NrzTqVlVkMmlK7MG86uZwfNdefYo5X0L085+rhytYs52Wvtz2dmiPl7x+dc+vGoNPUA</a:t>
            </a:r>
          </a:p>
          <a:p>
            <a:r>
              <a:rPr lang="en-US" dirty="0"/>
              <a:t>AaZ7bjdviZvQ8l6bzFg0VL6P839dL7k4NeL3NXBvOhZx9xuxGQ68sSjcYQ2mEN3Luo1OV6vwPpt5</a:t>
            </a:r>
          </a:p>
          <a:p>
            <a:r>
              <a:rPr lang="en-US" dirty="0"/>
              <a:t>7CxnPWwys0FES9UBdGExQtZStLMRukYIdOdcpdcOS+ozkPrROUupA5q6RHOXTdc19EMD2hielZVW</a:t>
            </a:r>
          </a:p>
          <a:p>
            <a:r>
              <a:rPr lang="en-US" dirty="0"/>
              <a:t>OVItKrjejNze0J5zN66VfOep6zLm2WZrvJ3scHm2upanzf0nnPQ+jn6JXPjtW5IWbHl1StLGYvmX</a:t>
            </a:r>
          </a:p>
          <a:p>
            <a:r>
              <a:rPr lang="en-US" dirty="0"/>
              <a:t>0z5l3x9kthbw2s2tanNlvVld2Oo6L5uwu+bfR/ne5ypRn6OcuP2eOtA1mABt+t/IPr3m6/</a:t>
            </a:r>
            <a:r>
              <a:rPr lang="en-US" dirty="0" err="1"/>
              <a:t>J+jlO</a:t>
            </a:r>
            <a:r>
              <a:rPr lang="en-US" dirty="0"/>
              <a:t>+</a:t>
            </a:r>
          </a:p>
          <a:p>
            <a:r>
              <a:rPr lang="en-US" dirty="0"/>
              <a:t>PoN3Rq8/SwxG88+zZXz6WzzWyygjJVWZ60XWLUpvgBzenkyx6LNlUx05tS6fL87qey4nhcnXn2+L</a:t>
            </a:r>
          </a:p>
          <a:p>
            <a:r>
              <a:rPr lang="en-US" dirty="0"/>
              <a:t>F7yXr6TuQ9KsusyzYKevOzTq6HHrHzHpfMebr85nCXbEGmAANM91xO353N6HD3egTj0/QVXgbfd2</a:t>
            </a:r>
          </a:p>
          <a:p>
            <a:r>
              <a:rPr lang="en-US" dirty="0"/>
              <a:t>6z87fu8up5J+sznnLerM5ll+WXbdyaz0Wrycs32M/FyPavx3Qzc3VxV9MewnTdx6QHEIuMsnCQ1F</a:t>
            </a:r>
          </a:p>
          <a:p>
            <a:r>
              <a:rPr lang="en-US" dirty="0"/>
              <a:t>1JIgcQmkJOVMqtIFSQhAQk1CjYiApSqysqwhJBSKi4KLZZ7KmosAYrVKpOBZXi6kjlLdl49ITRw6</a:t>
            </a:r>
          </a:p>
          <a:p>
            <a:r>
              <a:rPr lang="en-US" dirty="0"/>
              <a:t>fPu7w+x35+vIT8/RlJV+LQtTPolTWT5X9N+a9uf2G6nRw6Ck7IwsCEhlePfVWPxf0TwnXHDnCzvg</a:t>
            </a:r>
          </a:p>
          <a:p>
            <a:r>
              <a:rPr lang="en-US" dirty="0"/>
              <a:t>5XX5S5U1mA0W/W/kX1rz9fn2Ppcftj7FKuXj7TEdc5stubGrLsHRlzSsvshbRdqEFeaFjjZKWXPZ</a:t>
            </a:r>
          </a:p>
          <a:p>
            <a:r>
              <a:rPr lang="en-US" dirty="0"/>
              <a:t>1MflPOdM+183wFvM4BqDTDVH6PqPuw5nTmW8/P1xzOxo7nHrdSsHj77PMdXj414CXQ5/q4waYAA0</a:t>
            </a:r>
          </a:p>
          <a:p>
            <a:r>
              <a:rPr lang="en-US" dirty="0"/>
              <a:t>z3fE7fAxrqezz7oqlF6mqMo5uSyvYVOcI5+h3WZsfSwrYtTjHV0iuc+kJz30Eee5vsfH9ces1+f7</a:t>
            </a:r>
          </a:p>
          <a:p>
            <a:r>
              <a:rPr lang="en-US" dirty="0"/>
              <a:t>vPbRLNjGyJEaG0hikJSQgAkgk62TURHFCtRIscXUY2orJKATCUZUmgk4hY63ZMiEyLpjBzg0sISr</a:t>
            </a:r>
          </a:p>
          <a:p>
            <a:r>
              <a:rPr lang="en-US" dirty="0"/>
              <a:t>Pk6pXiT1uXFg4R8ne+VBi6XCBoUCsfyb6r8o9HL6ka5cNX6OUbdSvBtySvLZhGyfhvceK6585ZXd</a:t>
            </a:r>
          </a:p>
          <a:p>
            <a:r>
              <a:rPr lang="en-US" dirty="0"/>
              <a:t>6Ob5XW5VuNNZjTQ/rPyb6n5+nk/Oeq8n2z9lsyX+LvcB1xzc+p51kfWepyNihqa6dcYx3HA1Ovn8</a:t>
            </a:r>
          </a:p>
          <a:p>
            <a:r>
              <a:rPr lang="en-US" dirty="0"/>
              <a:t>HyOuPSefqNZGigGBb3c3z3U9p6KXkde/mejjmyas3fjzN+X1PLttw6OJ4fRRoy9Tj0u5NvluuPPU</a:t>
            </a:r>
          </a:p>
          <a:p>
            <a:r>
              <a:rPr lang="en-US" dirty="0"/>
              <a:t>Rl35QaYAUwI95w+5ws6+mZ7aktpnaTjOGbz92LolefXkJSsctePo4TUTURbKJNIwKfmPS8jU53qv</a:t>
            </a:r>
          </a:p>
          <a:p>
            <a:r>
              <a:rPr lang="en-US" dirty="0"/>
              <a:t>Fev1LRWc9ICwi0CHLFDGmgIsUmgEI42QWMZEJjCUGNDoIqJRAckUKTEOJJpiaRNxkEkWSadDGDQT</a:t>
            </a:r>
          </a:p>
          <a:p>
            <a:r>
              <a:rPr lang="en-US" dirty="0"/>
              <a:t>dcrKMXVVcvN2cnLfKstv8es1s489V/</a:t>
            </a:r>
            <a:r>
              <a:rPr lang="en-US" dirty="0" err="1"/>
              <a:t>Jvp</a:t>
            </a:r>
            <a:r>
              <a:rPr lang="en-US" dirty="0"/>
              <a:t>/zD1c/qV1b8/S2/n9HnK8u1d1GqGOztria+k3eP9V5r</a:t>
            </a:r>
          </a:p>
          <a:p>
            <a:r>
              <a:rPr lang="en-US" dirty="0"/>
              <a:t>Tyd9F3qxZzOrzq5gGYJoft/</a:t>
            </a:r>
            <a:r>
              <a:rPr lang="en-US" dirty="0" err="1"/>
              <a:t>EfSuW</a:t>
            </a:r>
            <a:r>
              <a:rPr lang="en-US" dirty="0"/>
              <a:t>/Neb914nc+rbfNdLy9esRNxKEK0GXPErIWrXZVkSr5v6jyvX</a:t>
            </a:r>
          </a:p>
          <a:p>
            <a:r>
              <a:rPr lang="en-US" dirty="0"/>
              <a:t>mAdcgSiL7Xqca8V6j0NnHpzdejtbzRNc/wBXB1V29caE7+XSeTb8u5b7zp63m7Qq6WWs3M9J5reP</a:t>
            </a:r>
          </a:p>
          <a:p>
            <a:r>
              <a:rPr lang="en-US" dirty="0"/>
              <a:t>GST7c4NMAKbTj3Kh62ahn3JnHpWyXItmaXHsssM+ffzTpvIGnDbjOqsyjWZbIuVcavedF+dwPMd/</a:t>
            </a:r>
          </a:p>
          <a:p>
            <a:r>
              <a:rPr lang="en-US" dirty="0"/>
              <a:t>iae3P1Ilx6ClEiNDABDoAQHIhJoaZUYtSwZHJuDJRkBKKqUGoTTGyFWg7ISTlmRdibBSjIG3QCsa</a:t>
            </a:r>
          </a:p>
          <a:p>
            <a:r>
              <a:rPr lang="en-US" dirty="0"/>
              <a:t>UlaHDFIGFgxlGboOuQujRy1xvmH1/wAFiep08bofP1RuySzNdlRNdKox7uiu2iyPG9J5z058tfTf</a:t>
            </a:r>
          </a:p>
          <a:p>
            <a:r>
              <a:rPr lang="en-US" dirty="0"/>
              <a:t>75ZzuhhrlgZgmh/RfnXtuGtnz76H880+j9fzve8fWo6p3zl5emVufdTetuaGOLFbby15vxXrvI+r</a:t>
            </a:r>
          </a:p>
          <a:p>
            <a:r>
              <a:rPr lang="en-US" dirty="0"/>
              <a:t>iAdsWfSvnP1fl0s5tp5+lXat1+niq1j7c44519+UL83Xx0V78X5+j8C1X0bqU7uPSuijuazX4n2/</a:t>
            </a:r>
          </a:p>
          <a:p>
            <a:r>
              <a:rPr lang="en-US" dirty="0"/>
              <a:t>h48c0+uINMBgNNfa+08X7KXJdGCbJwlmnP3c46brIt5+3n10kRiWHbzjoBGWaUhE0RGCcizzvL9J</a:t>
            </a:r>
          </a:p>
          <a:p>
            <a:r>
              <a:rPr lang="en-US" dirty="0"/>
              <a:t>5ztj1tvN6vLaBxEaBSVMABpBIWUSMWEVUhEEWEFZWBJQmpkXIpNxGJinALCCJoByqC11yqURJKdT</a:t>
            </a:r>
          </a:p>
          <a:p>
            <a:r>
              <a:rPr lang="en-US" dirty="0"/>
              <a:t>LHW6mVyJkWTcSybhIkRdSEFNG0OdzO/VxeHh7Xk+fGO7n2+JojVOTTdyujNVc/o8Hq42nPb9jduT</a:t>
            </a:r>
          </a:p>
          <a:p>
            <a:r>
              <a:rPr lang="en-US" dirty="0"/>
              <a:t>Xmt4wEyAB6PznoeV7PhvfeBw9j1fK+s5a7BhLdue3h9NdbOqMaV1+jFwF+qPGeV9R5f1cADtnV9L</a:t>
            </a:r>
          </a:p>
          <a:p>
            <a:r>
              <a:rPr lang="en-US" dirty="0"/>
              <a:t>+b/UOPXH2IdK5lW83blRVbl7YM0b862bI5/P1u+aek8dm8tp9cfVaoauXTfSquetnhfU+N1nzjvo</a:t>
            </a:r>
          </a:p>
          <a:p>
            <a:r>
              <a:rPr lang="en-US" dirty="0"/>
              <a:t>7c4NMGmDUl9r7DyPr86hnumzYpRzTm78huGSvn7+fZ0BOVYOhgrdNENwVlpBkkglARX5H2Hmdx+m</a:t>
            </a:r>
          </a:p>
          <a:p>
            <a:r>
              <a:rPr lang="en-US" dirty="0"/>
              <a:t>8b6wvlXLFaAYKmRZIhKGRKaYEW4Q0RblSTSJBKgUSUlQCItqUbaQUkqsrY5RaOUCrFEJRaHJBJwl</a:t>
            </a:r>
          </a:p>
          <a:p>
            <a:r>
              <a:rPr lang="en-US" dirty="0"/>
              <a:t>TlFpJopgU5xkg0xuMqACqvSGDk+gr5TyB6rl+Tnxevyzjejy+lg108rdVb9TVue+quGBMiAO/</a:t>
            </a:r>
            <a:r>
              <a:rPr lang="en-US" dirty="0" err="1"/>
              <a:t>wAD</a:t>
            </a:r>
            <a:endParaRPr lang="en-US" dirty="0"/>
          </a:p>
          <a:p>
            <a:r>
              <a:rPr lang="en-US" dirty="0"/>
              <a:t>o877f5z7PxnKdj1XkvoeN5TYctZcQejW/jBm77gzemgs8P5kPRxAOuep9NCa3oN8+fmDvyx8QKo9</a:t>
            </a:r>
          </a:p>
          <a:p>
            <a:r>
              <a:rPr lang="en-US" dirty="0"/>
              <a:t>2Hm73+dDzdafJgnKYejn9CQc9qsOO9vJDc8vkDtyiwAAcgX23owlr3hIQDNy6Aq2QRDIFbQIjgCu</a:t>
            </a:r>
          </a:p>
          <a:p>
            <a:r>
              <a:rPr lang="en-US" dirty="0"/>
              <a:t>kBCiCkwIsEGBHhhpxvRhvPQmHLQgJAWJBKMBIAYCYDQU5hZGYFTCEglhMBACQRIAAKcQlbCxgUIB</a:t>
            </a:r>
          </a:p>
          <a:p>
            <a:r>
              <a:rPr lang="en-US" dirty="0"/>
              <a:t>zAkgscgEwEwFIBgBMKGCNhQAABCAFfADlMdoeCeRtD6nSysK4aCRAIdgOd9t82Dyzre3Dvu4Dhf/</a:t>
            </a:r>
          </a:p>
          <a:p>
            <a:r>
              <a:rPr lang="en-US" dirty="0"/>
              <a:t>2gAIAQIAAQUAjaPjICwFgLAXZdkcBOeEeuT6Q8hBwKC7IALAWAsBYCwFgLAWAsBYCwFgLAWAsBcQ</a:t>
            </a:r>
          </a:p>
          <a:p>
            <a:r>
              <a:rPr lang="en-US" dirty="0"/>
              <a:t>uIXELiFxC4hcQuIXELiFxCfI1pdM1fLlF2ekbQTxC4hcQi0IsC4gIALAWAsBYCwFgLAWAsBYCwFg</a:t>
            </a:r>
          </a:p>
          <a:p>
            <a:r>
              <a:rPr lang="en-US" dirty="0"/>
              <a:t>LAWAsBYCwFxC4hYHOP8AtnoUSnvwnSEguJ/EDkHBAg+rP4AQ/DmeQCSSggCmxlMYQsdSsIhALH8H</a:t>
            </a:r>
          </a:p>
          <a:p>
            <a:r>
              <a:rPr lang="en-US" dirty="0"/>
              <a:t>/Oyctb9wCg4OBT+4cso+rCwuKx6OSa5Ndn0Z6D8AfgFAnpKMrguJTYymxgANA9eP4X+fo15aRM0h</a:t>
            </a:r>
          </a:p>
          <a:p>
            <a:r>
              <a:rPr lang="en-US" dirty="0"/>
              <a:t>0zUXg+nCwsdAsolYRHUNTeyDguSz6B/A4XEIsXxjIAHrx/</a:t>
            </a:r>
            <a:r>
              <a:rPr lang="en-US" dirty="0" err="1"/>
              <a:t>BkgLkFyCys</a:t>
            </a:r>
            <a:r>
              <a:rPr lang="en-US" dirty="0"/>
              <a:t>/mA7H8AYQbkcEGotRaiF</a:t>
            </a:r>
          </a:p>
          <a:p>
            <a:r>
              <a:rPr lang="en-US" dirty="0"/>
              <a:t>hDssrHRqIWEU05/</a:t>
            </a:r>
            <a:r>
              <a:rPr lang="en-US" dirty="0" err="1"/>
              <a:t>Ez</a:t>
            </a:r>
            <a:r>
              <a:rPr lang="en-US" dirty="0"/>
              <a:t>/8AhcouRcgUCmr+b+Uo/gNeQmuDljphFq4otwuOVxK4oNPU+4B9A/hS4LKy</a:t>
            </a:r>
          </a:p>
          <a:p>
            <a:r>
              <a:rPr lang="en-US" dirty="0"/>
              <a:t>srP8CSnSLkVyKz0CaEFn8wBxhELHqx0aSC1+UUHBGQAhwKyEAsLCx1wsegILCx0x68rPpJWSisdC</a:t>
            </a:r>
          </a:p>
          <a:p>
            <a:r>
              <a:rPr lang="en-US" dirty="0"/>
              <a:t>SgXIlArP4xT3IlZWUD0CHT+Zv6cItRai1cVxWFhALigEXYXydiSVlAkLl2DiE2TJ/CJ7NlcEJ017</a:t>
            </a:r>
          </a:p>
          <a:p>
            <a:r>
              <a:rPr lang="en-US" dirty="0"/>
              <a:t>T6Mfhnplch1wsLH4uUU4ZXFcVxXFBqDUAsL+Zv6fRhEIhAIdHFYKwsLCCAXErj3HZZ6AevPbq17g</a:t>
            </a:r>
          </a:p>
          <a:p>
            <a:r>
              <a:rPr lang="en-US" dirty="0"/>
              <a:t>mzpsjD6x6yFxQCx+MXIlclnphcVgLAWB0z0/mDjgOWeo9RC4riuCLFxQGEFj0D1/TqOoe4JsyEjT</a:t>
            </a:r>
          </a:p>
          <a:p>
            <a:r>
              <a:rPr lang="en-US" dirty="0"/>
              <a:t>0wsdMovXyLlkgfwJcs9CsIBYWPTnr/MB2x6clZKys9cent+JlO/T1HqD3BNnIQlaVlFFoXEINWFj</a:t>
            </a:r>
          </a:p>
          <a:p>
            <a:r>
              <a:rPr lang="en-US" dirty="0"/>
              <a:t>pj8QuC5dMdCFj14WOv8AMP09MLH4GfVlZWeufRlZWUf09D7AlZ9Q6BxCEpCEjShgrisLCx+GSi5Z</a:t>
            </a:r>
          </a:p>
          <a:p>
            <a:r>
              <a:rPr lang="en-US" dirty="0" err="1"/>
              <a:t>WVyQcs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/wAzf0/wmVlZWVlZWVlEp36Oh9gsr6YXdZ9YJCEzgmzNKGD1x+ASiV7oNXFBqx+LlZ/M</a:t>
            </a:r>
          </a:p>
          <a:p>
            <a:r>
              <a:rPr lang="en-US" dirty="0"/>
              <a:t>39P8LlZWVlZWSuLkWtAf+nofYJw7Rcg3KDkCvdD29YJCbO4Js7SgQfwCsLH4GVkoIkAGZfMV8jsi</a:t>
            </a:r>
          </a:p>
          <a:p>
            <a:r>
              <a:rPr lang="en-US" dirty="0"/>
              <a:t>Vc8rJXfLT+VZ/</a:t>
            </a:r>
            <a:r>
              <a:rPr lang="en-US" dirty="0" err="1"/>
              <a:t>hcrKAJTY</a:t>
            </a:r>
            <a:r>
              <a:rPr lang="en-US" dirty="0"/>
              <a:t>++A0udlcXOTv0dCuK4kLJWO5yggEPwwSE2Z4THc2lZWeuQjIwL5WLmE</a:t>
            </a:r>
          </a:p>
          <a:p>
            <a:r>
              <a:rPr lang="en-US" dirty="0"/>
              <a:t>55zy7GQr5DkPyiQnPARkRkKc8noAsIBNCDVj82VkoEprs/h46nplZWVlNjcUyNuAcAkk8TlwaByc</a:t>
            </a:r>
          </a:p>
          <a:p>
            <a:r>
              <a:rPr lang="en-US" dirty="0"/>
              <a:t>U/8AT6uIRYuJCyh7fiQfocsrKyjlPOB7oBN7IkokrKCCJJXEriVwK4rCCAQAWcLks/mwuKwsJvt6</a:t>
            </a:r>
          </a:p>
          <a:p>
            <a:r>
              <a:rPr lang="en-US" dirty="0"/>
              <a:t>j1d7rPQtcsFd02MlNDQA5AHDeOA4rBLnNABTv0/w8B/KSsrKLk96Jygg1AIotyiwhYKwUAh0KPQB</a:t>
            </a:r>
          </a:p>
          <a:p>
            <a:r>
              <a:rPr lang="en-US" dirty="0"/>
              <a:t>YQyF3KAKx+YDtgLiFgejKHQ+h3v0CysZTMBfy4GOQAAcQwDDff8Aneinfp/h43YBci8BGZgTrLU6</a:t>
            </a:r>
          </a:p>
          <a:p>
            <a:r>
              <a:rPr lang="en-US" dirty="0"/>
              <a:t>wSjK8rk4psjgmzhAscuARauK4risdMLiFxCwsdMDp/M32IWCsFZK5FFxXdAkIPB6E4HMoOBJ9+mO</a:t>
            </a:r>
          </a:p>
          <a:p>
            <a:r>
              <a:rPr lang="en-US" dirty="0" err="1"/>
              <a:t>jUCAMniW</a:t>
            </a:r>
            <a:r>
              <a:rPr lang="en-US" dirty="0"/>
              <a:t>/l/lHsz9LV/M7o/2/h+WASSnREoxOC4rCIRHYdWyvaopOY/F/mB7ZWemFhcVxWEQAslc</a:t>
            </a:r>
          </a:p>
          <a:p>
            <a:r>
              <a:rPr lang="en-US" dirty="0"/>
              <a:t>j0YPzOcc90Ome4Q/Tn8hP5Sfyg9m/pah+o9He38OSFgIBYRaEYmlGEpzHAD261ysrPoLsLmsrPp/</a:t>
            </a:r>
          </a:p>
          <a:p>
            <a:r>
              <a:rPr lang="en-US" dirty="0"/>
              <a:t>mHtlZWVlZ9BCwsIBMH5nHuMLt0+oQ/Sf0n9J9vo09mnsP1H3Tvb+DwiFjoFgE8e45ZyuyA6H36wn</a:t>
            </a:r>
          </a:p>
          <a:p>
            <a:r>
              <a:rPr lang="en-US" dirty="0"/>
              <a:t>v6SMrisLHofLh+fzAduK4risLBWD1z0ysph/MfcIL6/UL+U+x9nfpPs32b7D3PvlO9v4LPTPUvaE</a:t>
            </a:r>
          </a:p>
          <a:p>
            <a:r>
              <a:rPr lang="en-US" dirty="0"/>
              <a:t>17XGWYNLJgS+0xhFwOLrDFlziMtLXtKyOkR/Nn1veGiKTJL2hGTDS+R7gxoHF2R7evCwsLCwmDug</a:t>
            </a:r>
          </a:p>
          <a:p>
            <a:r>
              <a:rPr lang="en-US" dirty="0"/>
              <a:t>Ow9vqPcex/SfZ3s72PsPZvsPc+6d/DyPa1odESyaNqcObgHND3HMTRgsGe4cGyJwkLRE/LA4KP8A</a:t>
            </a:r>
          </a:p>
          <a:p>
            <a:r>
              <a:rPr lang="en-US" dirty="0"/>
              <a:t>UB6MrKyjH+YlrE57OT5e0cidYcubkD2ysrKz0z6x0b7L6/Ue30PsfZ3s72Hs32HufdH+Ec4hcwnz</a:t>
            </a:r>
          </a:p>
          <a:p>
            <a:r>
              <a:rPr lang="en-US" dirty="0"/>
              <a:t>SKUSPTYyU6PDo4inRkpsIRGB8+ExzMgjoSEMqE5eOpRyhlZ6SSfmLEWoMZgCMnggO2FhY/Az0HQe</a:t>
            </a:r>
          </a:p>
          <a:p>
            <a:r>
              <a:rPr lang="en-US" dirty="0"/>
              <a:t>y+oX0PsUSnHs49vo32BRPfJR9RcFzC5hF5XNc1zK5hcgshZWer05oKDA1OLMvmGGDJGAPiBQeGh0</a:t>
            </a:r>
          </a:p>
          <a:p>
            <a:r>
              <a:rPr lang="en-US" dirty="0"/>
              <a:t>hcWscU2IrlxQe0kgFEPBBIRmkBjmJPpklDQBycAQODSGuyi3I49x7fiD2Q9l9V9CUSiUSiTjugBg</a:t>
            </a:r>
          </a:p>
          <a:p>
            <a:r>
              <a:rPr lang="en-US" dirty="0"/>
              <a:t>YWRy5BH0FyL0T+BlclkrJXIoOTj0kBcjEcfJhB/drC4NAYHuLiyIYy1qLwEWhzWxNah0C45Xx5LW</a:t>
            </a:r>
          </a:p>
          <a:p>
            <a:r>
              <a:rPr lang="en-US" dirty="0"/>
              <a:t>OCGcZ6HBEnENjaCCcJpKcO5c0L6j2/E+iHtlZWVlFEBFFH2z2B7Ar3OPQSUT/AgIRDNlwa1oc5cF</a:t>
            </a:r>
          </a:p>
          <a:p>
            <a:r>
              <a:rPr lang="en-US" dirty="0"/>
              <a:t>wGJGhrScmJxKlbloicS38oMzMGcgtmB6NKPZZWVlZWU/u/3GCVkLkADI0nuh7fiH2QJQX1X0yiii</a:t>
            </a:r>
          </a:p>
          <a:p>
            <a:r>
              <a:rPr lang="en-US" dirty="0"/>
              <a:t>UT2PsEF9c9C5cis+ogLHXCx6gh0kZyJLAeJIyAXhrkYWlDATXNQIKI7CuCRCMGNccINKPtlZWVlZ</a:t>
            </a:r>
          </a:p>
          <a:p>
            <a:r>
              <a:rPr lang="en-US" dirty="0"/>
              <a:t>TmkFqLsJ7i4gEKN3fIQa4jg9fG9fE9fC5fCUYnhfG9fG9GN64PXxvXxvRBA6BZWVlEolErKKPsgv</a:t>
            </a:r>
          </a:p>
          <a:p>
            <a:r>
              <a:rPr lang="en-US" dirty="0"/>
              <a:t>qj7Hpj1EYTfdzskIr6dkMYbhEdWsyg1yw7LmnL+RDh2cWp701zwQwkMAKI7M9/RIsrKysrK5Ll0w</a:t>
            </a:r>
          </a:p>
          <a:p>
            <a:r>
              <a:rPr lang="en-US" dirty="0"/>
              <a:t>AgcrjhyjcC3Kyi5S3JQ5t2UBuwGBsGEsnY48lyXJZKkPUFcu+UCcfT6BciuSz0C+qf6cINQYuPd4</a:t>
            </a:r>
          </a:p>
          <a:p>
            <a:r>
              <a:rPr lang="en-US" dirty="0"/>
              <a:t>z0aAuJJc0gEYQHd2OgPbpGfyj3/mPu4LjlPjc57Y+zWjPEJ7Sx7nDjEsLC4lcSnMJQiXxgL4wvjC</a:t>
            </a:r>
          </a:p>
          <a:p>
            <a:r>
              <a:rPr lang="en-US" dirty="0"/>
              <a:t>+MLiAsBO58jyLm+wyF3UUmAJWp0zAn2GNBLZnsgwnxNAaDmLLHCQHrlSdSvqEfb6H2+n0Cx1z3yE</a:t>
            </a:r>
          </a:p>
          <a:p>
            <a:r>
              <a:rPr lang="en-US" dirty="0"/>
              <a:t>4oIBcQuIWB0yiUezfrwy2PspBlrWZPxgucMelshAackkci4cnPGTI0qQhyHsEB2lHeVhD2DDcrK5</a:t>
            </a:r>
          </a:p>
          <a:p>
            <a:r>
              <a:rPr lang="en-US" dirty="0"/>
              <a:t>lcyi9ckHIuyuS5LK7Jzg0D8x7InI/Jl4k5vnmCEkrlGX5YTkSOAe4Y5HPDKY0sDHlxK+snUlfVfT</a:t>
            </a:r>
          </a:p>
          <a:p>
            <a:r>
              <a:rPr lang="en-US" dirty="0"/>
              <a:t>6fT6fQL6dQs9OS5Lmua5LmuQUjgWj35tC+QBGXI+RwQe7LnE+juu67rusLiuBTgQmrBTXNAkwTID</a:t>
            </a:r>
          </a:p>
          <a:p>
            <a:r>
              <a:rPr lang="en-US" dirty="0"/>
              <a:t>gO7dM46H2ysrKysrKynAFAYJ9+jweb2tIihDQ9gCY2Vpjk5O5Hl+Yr5QwC4CWObjkuykPfoVjuuy</a:t>
            </a:r>
          </a:p>
          <a:p>
            <a:r>
              <a:rPr lang="en-US" dirty="0"/>
              <a:t>7Y+h9voFlAr6fi4CwsLCA7lYWOnZDC7LKyindgTkDIK+p7iTOB+lvsn+6ecNe7i0WHFfdhC1GUbA</a:t>
            </a:r>
          </a:p>
          <a:p>
            <a:r>
              <a:rPr lang="en-US" dirty="0"/>
              <a:t>QmanyAr5mgy2iGtmkcY2flwpC7mIXOcYnlMg+NsXs6WMIdiCQn4xE1zgxnFrZAFkI+/Tuu6AWO2F</a:t>
            </a:r>
          </a:p>
          <a:p>
            <a:r>
              <a:rPr lang="en-US" dirty="0"/>
              <a:t>hYWOo6lD1jplZWV39B7HPZY6D0EjDiCgCUWkJrSURg8hxkGWg/lBGOQw8jPIJ5BafZ8bCpowHsiy</a:t>
            </a:r>
          </a:p>
          <a:p>
            <a:r>
              <a:rPr lang="en-US" dirty="0"/>
              <a:t>jCQMr3XxdnsPxMZlBzWL5Gqd2C0kLm5zsOKwAposriAWdwGogNMlruZJHL5ZcxnLPT3XfqSs9Pbp</a:t>
            </a:r>
          </a:p>
          <a:p>
            <a:r>
              <a:rPr lang="en-US" dirty="0"/>
              <a:t>lEoen6IejAwu+clZWQgRjCAK4FcCi3CDQRxGSAE9ww12E53JNJBJJWSnZTQememUMnoQnRtK9i6J</a:t>
            </a:r>
          </a:p>
          <a:p>
            <a:r>
              <a:rPr lang="en-US" dirty="0"/>
              <a:t>r2NiCEeC5gQZ/ThBBwFxCMYkLAAmgdHAkfEQA1Y6Skk/ESmxDEje0VybH30pTLL3Jhy30HphALGE</a:t>
            </a:r>
          </a:p>
          <a:p>
            <a:r>
              <a:rPr lang="en-US" dirty="0"/>
              <a:t>ST0JP4I9H0x2TQEMI9yffsiB0y5ciuZC5BZCwsLBWEPfCkTT3PTCDU1qA74Th2b3a39Dn4ayV5XI</a:t>
            </a:r>
          </a:p>
          <a:p>
            <a:r>
              <a:rPr lang="en-US" dirty="0"/>
              <a:t>lfI7iyxgyOsE85uLpA0xEE8hnKBXyJ8vEslBXZO7Ar84GCjFyLYS1CNR/o9AwiRgBAAAkkrKPPll</a:t>
            </a:r>
          </a:p>
          <a:p>
            <a:r>
              <a:rPr lang="en-US" dirty="0"/>
              <a:t>csLkuS5Fcyua5FNdnpkrPTv07+vkM9B7kBYHTJXIrkUHuRcCWloWAsBEdm4TVj8xCOSuJKLDjgWE</a:t>
            </a:r>
          </a:p>
          <a:p>
            <a:r>
              <a:rPr lang="en-US" dirty="0"/>
              <a:t>MagwLiOIazl0k45BaVzC+VOc4lwJBhblowgX4Jcu6wuKwiEUz9Pp4pgCe7kehIz2XZH26ZWVnqHI</a:t>
            </a:r>
          </a:p>
          <a:p>
            <a:r>
              <a:rPr lang="en-US" dirty="0"/>
              <a:t>H0D1P/MoxgdR79QMojHRhwD3PxtxwyiHBd0GvweYXIrmVzJQeQueU5rXp0QINdyAOG5z0cWouAQc</a:t>
            </a:r>
          </a:p>
          <a:p>
            <a:r>
              <a:rPr lang="en-US" dirty="0"/>
              <a:t>Cj0HTC79ey7dcpv6euQuyY3Be7k49ey7LATfwgcIOXfIRQ6DrhfTp9erMp3ugcBgy5M9sApww6Pj</a:t>
            </a:r>
          </a:p>
          <a:p>
            <a:r>
              <a:rPr lang="en-US" dirty="0"/>
              <a:t>xw0oj+oWAp0eEWlYKyVlcyuQXFpQAXbJP5jG0loDU7uBG5cCuKwsBYCwEB0wFhYCCOOoGUxjQJJC</a:t>
            </a:r>
          </a:p>
          <a:p>
            <a:r>
              <a:rPr lang="en-US" dirty="0"/>
              <a:t>4o9DnGD1B7uHf0YWPSCgfR9VyTj6D6IveT9XSMdCu6PSIEvcf6odlzx+V5BPowiWhYWEQAW4WfxM</a:t>
            </a:r>
          </a:p>
          <a:p>
            <a:r>
              <a:rPr lang="en-US" dirty="0"/>
              <a:t>lZQJWc9AE1hxI8E4A6HoSVycuTlkrKd3H4Hb0ZQPT6+grBTkOkbWuJGD26xjLU0An42pzQHsLQBJ</a:t>
            </a:r>
          </a:p>
          <a:p>
            <a:r>
              <a:rPr lang="en-US" dirty="0"/>
              <a:t>2c7K/OTmQLIPQ9Wkl0+eQlAHyNWMuyAuSEmEHA/jAJrMqSTA+uc9D0Puvr0b3b+J36AodOJRyog0</a:t>
            </a:r>
          </a:p>
          <a:p>
            <a:r>
              <a:rPr lang="en-US" dirty="0"/>
              <a:t>iYAJkfJskRa0dGtLi6FzRExrjKGNTnYDXnL+QTHuC+UlZz07rByY3AcCsY6HqD/UkRdlYGHn82ML</a:t>
            </a:r>
          </a:p>
          <a:p>
            <a:r>
              <a:rPr lang="en-US" dirty="0"/>
              <a:t>JWC4hpBDiua5BdvXjKDUBlMjypJA0Dufq3oVkL+msRrDVxC4poILhg5WVnplZWVn8DKyh7BxCccq</a:t>
            </a:r>
          </a:p>
          <a:p>
            <a:r>
              <a:rPr lang="en-US" dirty="0"/>
              <a:t>OXiJJQ5o6MdxLpi4Nd2PvFxzzaA6RhHcLgcYwuYC5kL5HoucUSmkHoeoxlzcoxL4+zv1dh0yVkrk</a:t>
            </a:r>
          </a:p>
          <a:p>
            <a:r>
              <a:rPr lang="en-US" dirty="0"/>
              <a:t>QQ7sMZB7hxQcshdlhAdBhMZlSSBoJLivqOhRX0AQCx0Hu8ZWPVj0A+vPpHQrmSg/CzlAEosQIDi8</a:t>
            </a:r>
          </a:p>
          <a:p>
            <a:r>
              <a:rPr lang="en-US" dirty="0"/>
              <a:t>k5J6ey5LkEXEo8lGT0PXID3HALsLkU736hYCDQuKx3a0gkjGQh7ouAQyVGzJdJxDncz0+o6FHp9B</a:t>
            </a:r>
          </a:p>
          <a:p>
            <a:r>
              <a:rPr lang="en-US" dirty="0"/>
              <a:t>6B3Z+Hn8DPUdHewjJAa1oDmhFxCySsrIReAGuy35HEZKBIXLJ5FMOeh6n9cg/L7LkMPP5kEUMrCy</a:t>
            </a:r>
          </a:p>
          <a:p>
            <a:r>
              <a:rPr lang="en-US" dirty="0"/>
              <a:t>giVlZyg7Ba7uAi0BMbkuw0PdkgdT7t9kVlErPYFZ6xnuRg/i56ZWemCsdB0ecD5wvlCy1HBbywnS</a:t>
            </a:r>
          </a:p>
          <a:p>
            <a:r>
              <a:rPr lang="en-US" dirty="0"/>
              <a:t>FErOFEcsAGC04GQuRXMqMklHqR+Z/</a:t>
            </a:r>
            <a:r>
              <a:rPr lang="en-US" dirty="0" err="1"/>
              <a:t>wCnkQufZw</a:t>
            </a:r>
            <a:r>
              <a:rPr lang="en-US" dirty="0"/>
              <a:t>/P7dCg3Id39TWEpsOEBlAF5wGiR+UBj0fUeyIJ</a:t>
            </a:r>
          </a:p>
          <a:p>
            <a:r>
              <a:rPr lang="en-US" dirty="0"/>
              <a:t>XByLXZwcBqwsLCaMGRqwsLCwuKwsBYCwFgLAXZdlkLKysrJWT6MlPaXNc0tQKynH+kHldiuJHSH9</a:t>
            </a:r>
          </a:p>
          <a:p>
            <a:r>
              <a:rPr lang="en-US" dirty="0"/>
              <a:t>IXcLlldkQQovdH26WP1PP5A4Eflw44d0CJQyiSmsJRATYnFNjaOgAQGTwAUkhXLLvR9W/pDu4kAX</a:t>
            </a:r>
          </a:p>
          <a:p>
            <a:r>
              <a:rPr lang="en-US" dirty="0"/>
              <a:t>yBfI1FzV+VcWlfG1fEjHhYy38DKz6srPTKz6exDq7SnRuanf2VkZD1lpUQHHHfHbj0GQojkr6dLA</a:t>
            </a:r>
          </a:p>
          <a:p>
            <a:r>
              <a:rPr lang="en-US" dirty="0"/>
              <a:t>7+7G+38r/wBSA7BAdyQhGvjJQaB1DezWFyLe0kifImd3egphyzp9PqSsrK5FciuRUbspwwfwM+nH</a:t>
            </a:r>
          </a:p>
          <a:p>
            <a:r>
              <a:rPr lang="en-US" dirty="0"/>
              <a:t>qys+jPR7OTXRvagVyCycVjlr5Whw4lFxz2WVF+r0WfZndgPb+Vw/NxOHe5CDHFNja30FwCa/JaC4</a:t>
            </a:r>
          </a:p>
          <a:p>
            <a:r>
              <a:rPr lang="en-US" dirty="0"/>
              <a:t>ggCSXtI9YUbe/oIysYB9kUB3KA9LDgyD8DHQ9MfhZ9OVlPgY4OruanE4pucRK1uWOGRLhF8RHIKF</a:t>
            </a:r>
          </a:p>
          <a:p>
            <a:r>
              <a:rPr lang="en-US" dirty="0"/>
              <a:t>2Xeic4DDlnArB4uxknthEgKI5HR0rQjK9yjjTGZWMBzyj3LgOTG5IOX+j6onoSMgDPZALHTHQe7u</a:t>
            </a:r>
          </a:p>
          <a:p>
            <a:r>
              <a:rPr lang="en-US" dirty="0"/>
              <a:t>7fwT6h68fgPha4V4XRmY/n9k54y6SPAcQoZ2l/osnEcDuUbnhsnM8XfqAyC7AKg7sU36QCSyMNTW</a:t>
            </a:r>
          </a:p>
          <a:p>
            <a:r>
              <a:rPr lang="en-US" dirty="0"/>
              <a:t>koYCkfhF2SAiwl35WhpHL1FD3yh6u6wmd2kYP4gWAu3TKz0ysrKys/gS145FJA9ofGc8UWkGsz+r</a:t>
            </a:r>
          </a:p>
          <a:p>
            <a:r>
              <a:rPr lang="en-US" dirty="0"/>
              <a:t>6LH9qqSWSRtMvbieIcTkk4XfEBzGp/0xM4hrUMpz05ya4Ocj2Rd3Ycu9P0X0wvogOuVnpGe8g7+j</a:t>
            </a:r>
          </a:p>
          <a:p>
            <a:r>
              <a:rPr lang="en-US" dirty="0" err="1"/>
              <a:t>Kz</a:t>
            </a:r>
            <a:r>
              <a:rPr lang="en-US" dirty="0"/>
              <a:t>/C59ckLHqSq9oAOYy35fROAYqgIbPkPy3g7jybx5HGe2IP7adxyMZGMOziTlmRR45KROwosZ9A</a:t>
            </a:r>
          </a:p>
          <a:p>
            <a:r>
              <a:rPr lang="en-US" dirty="0"/>
              <a:t>wjjBX8q+iHqb7v8Absu34A69kOnZdl2RQx17fiyfEhx+b0TY+KhxzN8a/</a:t>
            </a:r>
            <a:r>
              <a:rPr lang="en-US" dirty="0" err="1"/>
              <a:t>Lw</a:t>
            </a:r>
            <a:r>
              <a:rPr lang="en-US" dirty="0"/>
              <a:t>//9oACAEDAAEFAJXH</a:t>
            </a:r>
          </a:p>
          <a:p>
            <a:r>
              <a:rPr lang="en-US" dirty="0"/>
              <a:t>5WkoErJQysHHdAOKawodcektBRaQiu6JKyVkrJRJRJWSslZK5FZKyVkokokrk5cnLk5c3Lk5cnLk</a:t>
            </a:r>
          </a:p>
          <a:p>
            <a:r>
              <a:rPr lang="en-US" dirty="0"/>
              <a:t>5cnLk5cnLk5cnKOF72sgchDhBuOkriByK5FBxQcUHrmSiSslZKyVkrkVkrJWSslZKyVkrJWSslZK</a:t>
            </a:r>
          </a:p>
          <a:p>
            <a:r>
              <a:rPr lang="en-US" dirty="0" err="1"/>
              <a:t>yVkrJWTxl</a:t>
            </a:r>
            <a:r>
              <a:rPr lang="en-US" dirty="0"/>
              <a:t>/vNHYIJoyWRpsbQQ0D8QtRaUWkLCx0wiFhFH1FH3/CrxgkAAIokJ0gCfICCVnoCVlAo</a:t>
            </a:r>
          </a:p>
          <a:p>
            <a:r>
              <a:rPr lang="en-US" dirty="0" err="1"/>
              <a:t>lZWVn+B</a:t>
            </a:r>
            <a:r>
              <a:rPr lang="en-US" dirty="0"/>
              <a:t>/lfVY5wqkBzC0gJnYhY/AysrPo4pzcpzcejCwiEfUUfUD0Hu7AXuoXcRzGOQTpWhPmJJe</a:t>
            </a:r>
          </a:p>
          <a:p>
            <a:r>
              <a:rPr lang="en-US" dirty="0"/>
              <a:t>T1CHTKys/</a:t>
            </a:r>
            <a:r>
              <a:rPr lang="en-US" dirty="0" err="1"/>
              <a:t>wAJ</a:t>
            </a:r>
            <a:r>
              <a:rPr lang="en-US" dirty="0"/>
              <a:t>/L0cwOBgcC2FyDCPTlZWeuFhZQPUlO7otK4lY6lEeohFH05WegQOFzKEvb5jguJ9</a:t>
            </a:r>
          </a:p>
          <a:p>
            <a:r>
              <a:rPr lang="en-US" dirty="0" err="1"/>
              <a:t>QKysrKz</a:t>
            </a:r>
            <a:r>
              <a:rPr lang="en-US" dirty="0"/>
              <a:t>/AAABK4lcSuKx+UnuPwDlF2DzRcg9Byyso91jq5ByygnDCPQoo+ohELH/AOEwU1ia0BEI</a:t>
            </a:r>
          </a:p>
          <a:p>
            <a:r>
              <a:rPr lang="en-US" dirty="0"/>
              <a:t>hOX8v8wQ/AcwFOaWrKyuSD1yQdlcsLkFyRcOmUD2cRg9SiiUT0z6CiPwgCUGEotKwsIBH+AATY1x</a:t>
            </a:r>
          </a:p>
          <a:p>
            <a:r>
              <a:rPr lang="en-US" dirty="0"/>
              <a:t>CDQsdCU4o91j8pIzlArPqz0cAQ5mEEWFCMkFpC4lElZWVnrlZ9BRKLllZQKys9O3TCLVj0tCDQhg</a:t>
            </a:r>
          </a:p>
          <a:p>
            <a:r>
              <a:rPr lang="en-US" dirty="0"/>
              <a:t>LKygBkhqDQnNQajj8VoTGhALCwj0Kd0/lP6soOXJBy5LKysolckSg1cO4CwiMrii0EOjR6YQyis9</a:t>
            </a:r>
          </a:p>
          <a:p>
            <a:r>
              <a:rPr lang="en-US" dirty="0"/>
              <a:t>coprQU+vE5OpFPhkYe4QKys+nHQ9AEEOnHK4HqXLks/i4QCacLkuS5LKLkXolZWfyu9/</a:t>
            </a:r>
            <a:r>
              <a:rPr lang="en-US" dirty="0" err="1"/>
              <a:t>RlAoFEol</a:t>
            </a:r>
            <a:endParaRPr lang="en-US" dirty="0"/>
          </a:p>
          <a:p>
            <a:r>
              <a:rPr lang="en-US" dirty="0"/>
              <a:t>BNCysrKz0JXILl2d3QHQn1YQHofDG9PpKSvM1BAj0lFDPQdQcLmMFyyj+IAg1ALii0LssrkuRXIr</a:t>
            </a:r>
          </a:p>
          <a:p>
            <a:r>
              <a:rPr lang="en-US" dirty="0"/>
              <a:t>JWFhYX8pAyWrHQIrHpBXJclzXNckTlFZWep9J6N9/U6Jjk+oCnV5GrKJXJZQGU2IlfCuGASisoo/</a:t>
            </a:r>
          </a:p>
          <a:p>
            <a:r>
              <a:rPr lang="en-US" dirty="0"/>
              <a:t>ihpK446BA4BcsoFZ6BYWOhK/lJ75Xb0YCwFhY6k+nuj+HhM9/wAF0bHKSm0p1WRq4kIFB5RkKL0X</a:t>
            </a:r>
          </a:p>
          <a:p>
            <a:r>
              <a:rPr lang="en-US" dirty="0"/>
              <a:t>Lksrl0P4QYSgzHTPQHC5I+oOWUen8pPfKysrKz6sLHqwsLCwsLHXCwsLCZ79T2WVn1uY1ydWYU6v</a:t>
            </a:r>
          </a:p>
          <a:p>
            <a:r>
              <a:rPr lang="en-US" dirty="0"/>
              <a:t>I1OJajJ3DigVyWVlZ/</a:t>
            </a:r>
            <a:r>
              <a:rPr lang="en-US" dirty="0" err="1"/>
              <a:t>AAymsCAXFcUWlY</a:t>
            </a:r>
            <a:r>
              <a:rPr lang="en-US" dirty="0"/>
              <a:t>/Az6f5Xfq/</a:t>
            </a:r>
            <a:r>
              <a:rPr lang="en-US" dirty="0" err="1"/>
              <a:t>hMLCwsLCwsLCDSo</a:t>
            </a:r>
            <a:r>
              <a:rPr lang="en-US" dirty="0"/>
              <a:t>/1dSsLC7hZWfW5rXB9S</a:t>
            </a:r>
          </a:p>
          <a:p>
            <a:r>
              <a:rPr lang="en-US" dirty="0"/>
              <a:t>Mp9ORqcHNIKys9M+oBNavZF655Rci78UArH5Xfq/g8LCwsLCwsLAWQg4kx/q6lMI52/h5lhRaQSF</a:t>
            </a:r>
          </a:p>
          <a:p>
            <a:r>
              <a:rPr lang="en-US" dirty="0"/>
              <a:t>7IfgOa1wfSicn0pGotc3oCs+gIFcllZ9YCwEUASRCvhavjbgwrhhABdsOB5YWD/C4WESAnSYGS5r</a:t>
            </a:r>
          </a:p>
          <a:p>
            <a:r>
              <a:rPr lang="en-US" dirty="0"/>
              <a:t>W4PJjUz9fXPXn+VpYVIMDKH4ZAKfUicpo/ie32wsLCwgCmxPK+F6+NybGAOHcRBfE1OjwgCU2MlC</a:t>
            </a:r>
          </a:p>
          <a:p>
            <a:r>
              <a:rPr lang="en-US" dirty="0"/>
              <a:t>JCNqawDplZRKc5Fyz+XCwEQE5mPw/fplDrhYWE57QnvdlwygBxyMN5EhrQmfq9eUTkYQ/Fu/3WDt</a:t>
            </a:r>
          </a:p>
          <a:p>
            <a:r>
              <a:rPr lang="en-US" dirty="0"/>
              <a:t>hYQCaAmNyUSnd0AEAOhRwgAFyC5BcguSz0JRcVjKLVxPHKys9He/pHojH5cBcQuICBCyF2TpMJxd</a:t>
            </a:r>
          </a:p>
          <a:p>
            <a:r>
              <a:rPr lang="en-US" dirty="0"/>
              <a:t>ye3u7GXZyWjGQGtcSQm/q/h7jcyNHbiuKDUxiAwii5EoIOwg8FZCyESisoIdCVlHBQwEXBcuxd3y</a:t>
            </a:r>
          </a:p>
          <a:p>
            <a:r>
              <a:rPr lang="en-US" dirty="0"/>
              <a:t>VyKyVnrhY6DqfZnt0PthZwn5II/Mcl3EkuIBee7vb+RnuE39X8PYZycGIRkpteRybTem1QEIYwg1</a:t>
            </a:r>
          </a:p>
          <a:p>
            <a:r>
              <a:rPr lang="en-US" dirty="0"/>
              <a:t>oTomOT6rkWyMRkJQcuS5lcyuSBXJciuZXIrKysnp/KfcFZC7LiFxCDQuyIBRYR0AyeARaQm+3Tl3</a:t>
            </a:r>
          </a:p>
          <a:p>
            <a:r>
              <a:rPr lang="en-US" dirty="0"/>
              <a:t>R9i3K7cuR5fzO93+7h2/lb0Z+r+H4BxEbQWv4kSgrmuSDkD3PV9eNynhEbvwgs9P5SO+FhBZWVyW</a:t>
            </a:r>
          </a:p>
          <a:p>
            <a:r>
              <a:rPr lang="en-US" dirty="0"/>
              <a:t>VlAkrAQaB0efytHZO9vrjsSAHe5/UB+bH5iO7vcr+UdGfq/Hz+B3XMhc++</a:t>
            </a:r>
            <a:r>
              <a:rPr lang="en-US" dirty="0" err="1"/>
              <a:t>Rke</a:t>
            </a:r>
            <a:r>
              <a:rPr lang="en-US" dirty="0"/>
              <a:t>/IhB+E14yffrbGV</a:t>
            </a:r>
          </a:p>
          <a:p>
            <a:r>
              <a:rPr lang="en-US" dirty="0"/>
              <a:t>xWOmOjW5Xxrisen+UgLCwsLCwsdQVlZRKefytHZH2X0Psff+YfqH6vq4d3I/pb7Jv6v4HKysrKz1</a:t>
            </a:r>
          </a:p>
          <a:p>
            <a:r>
              <a:rPr lang="en-US" dirty="0"/>
              <a:t>ycZXZDsuRXMZyCW+3WyPyg9uoCBwuSLlnrlBhIweJPfkuS5LkshZC7dMdMLCcOw9ken0Psf1D9Q/</a:t>
            </a:r>
          </a:p>
          <a:p>
            <a:r>
              <a:rPr lang="en-US" dirty="0"/>
              <a:t>UP1fV3u73+g9sJvv/A4646lZ7OecCTsZQhI7PI490yTCEjSs9LA/KR6c9GjJezCDSVxyeAYg4lcu</a:t>
            </a:r>
          </a:p>
          <a:p>
            <a:r>
              <a:rPr lang="en-US" dirty="0"/>
              <a:t>xHfCx6srKysrKeeyKKHt9Cv5h7j9Q/UPcp3ufYeyb7/wxcsni89jlNaWr8uWtC49i0INAXsgXJjn</a:t>
            </a:r>
          </a:p>
          <a:p>
            <a:r>
              <a:rPr lang="en-US" dirty="0"/>
              <a:t>ZnH5CfRhYWFywAHOQ7ABOaSgzCx2I74WFhYWPwHdCih7H2Pv/MPce7fce5Tvc+w9k336Z/</a:t>
            </a:r>
            <a:r>
              <a:rPr lang="en-US" dirty="0" err="1"/>
              <a:t>Ays</a:t>
            </a:r>
            <a:r>
              <a:rPr lang="en-US" dirty="0"/>
              <a:t>/</a:t>
            </a:r>
            <a:r>
              <a:rPr lang="en-US" dirty="0" err="1"/>
              <a:t>gA</a:t>
            </a:r>
            <a:endParaRPr lang="en-US" dirty="0"/>
          </a:p>
          <a:p>
            <a:r>
              <a:rPr lang="en-US" dirty="0"/>
              <a:t>LBCwUWrjgOKDCUQU1hKHZfISg4DphEhCXAlkDmHv1aAhhHCwF2TeyBBRHcuchyWexPfKysrPrwsI</a:t>
            </a:r>
          </a:p>
          <a:p>
            <a:r>
              <a:rPr lang="en-US" dirty="0"/>
              <a:t>9Cisdj7Ed/qPcDuB3aO+E73IQHbATfdH0YXFcUGriuK4riVgrHpHuAisgl7wu2WjAAXLC5lB+VxX</a:t>
            </a:r>
          </a:p>
          <a:p>
            <a:r>
              <a:rPr lang="en-US" dirty="0"/>
              <a:t>Lsi0FfmCc3I4LiEOmT0yUG5WEVk5IwshZ7H3/EPuiivovr9R7gdwO4Az2Rzk5QBxgoDv1AXH8LCw</a:t>
            </a:r>
          </a:p>
          <a:p>
            <a:r>
              <a:rPr lang="en-US" dirty="0"/>
              <a:t>sLCIQBJ9lnK49i0EjiUGlFPcmOWRnK90Fnp7IldlgLtnCx0GSsnocIHsAcd8H3/E+vQhY7EL6j3B</a:t>
            </a:r>
          </a:p>
          <a:p>
            <a:r>
              <a:rPr lang="en-US" dirty="0"/>
              <a:t>7hD3HuiOnsM+gBY/gMBOQCHccCUIxjinNwGsAQTgsOTSQHFcig4dCOmFjphYTVgg5ARXuuWOh9/x</a:t>
            </a:r>
          </a:p>
          <a:p>
            <a:r>
              <a:rPr lang="en-US" dirty="0"/>
              <a:t>B7ohH3+i+v1HuB3x3Hv9SivphfXC4rHqBKz1ys+oo9QuQRes5RaCuwTjhZGSMrg4IDCPcDsiV9cL</a:t>
            </a:r>
          </a:p>
          <a:p>
            <a:r>
              <a:rPr lang="en-US" dirty="0"/>
              <a:t>CwsLCHsV7ALBCOehIzyaubV8jV8gXyBB7SuTVzaubVyauTVzahgnoff6ELHfCAQWO+O6KK+iA79M</a:t>
            </a:r>
          </a:p>
          <a:p>
            <a:r>
              <a:rPr lang="en-US" dirty="0"/>
              <a:t>+oFO9mtwEO/Tv0OVnq54CLwFluBjHEYY0AO7IrJTXItwQnjt6G++FhYWFhYC44RCOUMhdj0cPzYX</a:t>
            </a:r>
          </a:p>
          <a:p>
            <a:r>
              <a:rPr lang="en-US" dirty="0"/>
              <a:t>FcUGgrh3LVxK49+K4risBN6lYWF9fRjoUV9E339OVzXLsw9Ce3IANdkggons3PQjv0k/U72B/KD+</a:t>
            </a:r>
          </a:p>
          <a:p>
            <a:r>
              <a:rPr lang="en-US" dirty="0" err="1"/>
              <a:t>XPYOwm</a:t>
            </a:r>
            <a:r>
              <a:rPr lang="en-US" dirty="0"/>
              <a:t>/mTR3wgSmnm1oOX++VlcguTUHgIvXJciua5rOV3QCx3WF3WCXFqx0AWVlALh349MdG+/4R</a:t>
            </a:r>
          </a:p>
          <a:p>
            <a:r>
              <a:rPr lang="en-US" dirty="0"/>
              <a:t>Q90emE0dMrK5LJ6fT6DJd9A4gv7qM4LnYHMhoPpdGC5zUAS0MdgQvx9tIEyNzEWnJWUwnDHZa45P</a:t>
            </a:r>
          </a:p>
          <a:p>
            <a:r>
              <a:rPr lang="en-US" dirty="0"/>
              <a:t>QsBPAJrFhFoXFFi4LisLiV36AL82Md8I4WAgOnEIhey7FOaAGr6N/Ex3RX0Q6YWFxXFYXELj2jaQ</a:t>
            </a:r>
          </a:p>
          <a:p>
            <a:r>
              <a:rPr lang="en-US" dirty="0"/>
              <a:t>UInFfE4r4CEyJrkYmZcxrepaAA1uOTeLC1OcOTngl0oKMwK5ByceyLXZi/KQ4FxHf0N90AsLCwsL</a:t>
            </a:r>
          </a:p>
          <a:p>
            <a:r>
              <a:rPr lang="en-US" dirty="0"/>
              <a:t>CwsLCx0I6YRGEAgFlZRHYBdysLum+/</a:t>
            </a:r>
            <a:r>
              <a:rPr lang="en-US" dirty="0" err="1"/>
              <a:t>Uo</a:t>
            </a:r>
            <a:r>
              <a:rPr lang="en-US" dirty="0"/>
              <a:t>+/f1YRC+v4gOF8jlzIReVyKJQ64XfoFhY6M7kDBxkIez</a:t>
            </a:r>
          </a:p>
          <a:p>
            <a:r>
              <a:rPr lang="en-US" dirty="0"/>
              <a:t>exZhH9R9032+jfcEIuC5NXZcguQRKGUThclyWeh6grIWOg7Ioprk1xyOpHXKz1z6Prj8PCx6h7fU</a:t>
            </a:r>
          </a:p>
          <a:p>
            <a:r>
              <a:rPr lang="en-US" dirty="0"/>
              <a:t>HAJyslEegA5Y0gkgJrgU4gIHIx+aM/md7kHOCmjtxKwU5FNbkcFwC4hBgXEBPGTjr9PcrHQhfT6Y</a:t>
            </a:r>
          </a:p>
          <a:p>
            <a:r>
              <a:rPr lang="en-US" dirty="0" err="1"/>
              <a:t>PQgFAAIYA</a:t>
            </a:r>
            <a:r>
              <a:rPr lang="en-US" dirty="0"/>
              <a:t>/jPqu3ox3ysrmEX4TTlOcQeRwMpoOS3KaMJwBAACwE33efTlFYTCQMEo5yWpo6Ed3BY</a:t>
            </a:r>
          </a:p>
          <a:p>
            <a:r>
              <a:rPr lang="en-US" dirty="0"/>
              <a:t>6ZGMdSFhAI9D0HQoNJXx4RGD+BnKAx0P4n0We6cSjlD2HshlYCwFgLiFhd1lZWUD0ymoj0ZRPVvu</a:t>
            </a:r>
          </a:p>
          <a:p>
            <a:r>
              <a:rPr lang="en-US" dirty="0"/>
              <a:t>73d74KwVlHsXOyiSsrCGVjoEMksj5J0ZCz3wgChGvjCDWhZWQnfq9BzgA5RJKAx6sLHTCwsLHTCx</a:t>
            </a:r>
          </a:p>
          <a:p>
            <a:r>
              <a:rPr lang="en-US" dirty="0"/>
              <a:t>6MDpj047ejPTAWAsLiEMhHKysrKKJRQXZZC5IPJXIrkVk57o9GtJBZhcV8a4BBrQs4GcI8V+VZC5</a:t>
            </a:r>
          </a:p>
          <a:p>
            <a:r>
              <a:rPr lang="en-US" dirty="0"/>
              <a:t>LkVyKygU739OU8lNGB6O6+v4h9Teyd+BlBFH3HYcjnkuxXZZavyrCwsLCwg4hB6DwshEjB6Ald13</a:t>
            </a:r>
          </a:p>
          <a:p>
            <a:r>
              <a:rPr lang="en-US" dirty="0"/>
              <a:t>6n8M+/TCwsJ55JrcAde679D+Keh6fT1nq7CHTHdxwAnFZKByHcuX5gs/lyg5AhdlgLC4rBWSiSsl</a:t>
            </a:r>
          </a:p>
          <a:p>
            <a:r>
              <a:rPr lang="en-US" dirty="0"/>
              <a:t>AdnDkOIDQi4LIWVlZWfRk9M9B6HuJLGcQh17dSEPb8LCPQ9PosIDHoCPWRN9ujz07eiX9Azw5IHJ</a:t>
            </a:r>
          </a:p>
          <a:p>
            <a:r>
              <a:rPr lang="en-US" dirty="0"/>
              <a:t>bnCPoyVlZQJwT+LjoUB1c7uxuOoQWAsBYCwsIe/4/wBPTkIe56PJCHt36vOHJxIXNyB/K4EksyQs</a:t>
            </a:r>
          </a:p>
          <a:p>
            <a:r>
              <a:rPr lang="en-US" dirty="0"/>
              <a:t>BAtCHsj1I7MxjgSuJX07rCIH4p6ufksjR9ugQ9R9/wAbHXPR+cx+zn8XMfknoSABICZHuCYXHoS1</a:t>
            </a:r>
          </a:p>
          <a:p>
            <a:r>
              <a:rPr lang="en-US" dirty="0"/>
              <a:t>NLU4BADqcLIwJGlFwQ6Hrj8rVjC75aPyotWFhYXFY/Ays9HyJjO/svoeg9u6y5ZcslZXJE9h3H8E</a:t>
            </a:r>
          </a:p>
          <a:p>
            <a:r>
              <a:rPr lang="en-US" dirty="0"/>
              <a:t>QgMJzMlsZDj0e3kGxgIt7qblji5MDgcgppHL3XAlcAuDUGtCwiOh690DhB65Ie3fpxCwEWrj1wsL</a:t>
            </a:r>
          </a:p>
          <a:p>
            <a:r>
              <a:rPr lang="en-US" dirty="0"/>
              <a:t>Hqe9RxnPt0Pt0HsPW3+Dyj1PUABFuV7IkBdkW5aGADAHXC4oAIAJ4A9Izge4aFgIe3UrJRcsonKw</a:t>
            </a:r>
          </a:p>
          <a:p>
            <a:r>
              <a:rPr lang="en-US" dirty="0"/>
              <a:t>sd8dcIp7sBseUBxHQ9R7D1ns7+GPUuAWSUWkriF2HXCIweIB7LGVjALURj0t9h2Kx3aO3UrPUBYW</a:t>
            </a:r>
          </a:p>
          <a:p>
            <a:r>
              <a:rPr lang="en-US" dirty="0"/>
              <a:t>ERkOb2WSnuwm5KAx6Cj0Hsh6nIe34uPwD0AyfjK4lYK+uCg1YQCeMHugUSsLCcOy+nRq+uAsd2n8</a:t>
            </a:r>
          </a:p>
          <a:p>
            <a:r>
              <a:rPr lang="en-US" dirty="0"/>
              <a:t>vUlDt6i4BOfleyc4BD8xa3AJ9BR6ArIWQshEhZ6n2aVlZWVlZWVkrPTKyu67rv8Ag4TTghwKwsID</a:t>
            </a:r>
          </a:p>
          <a:p>
            <a:r>
              <a:rPr lang="en-US" dirty="0"/>
              <a:t>8/FdwsjpJ757eh3t6I/YfqwsHLf09D6CQEMovAReT1J7ZJTW4WMD0FH3IKLCVwK4lAOXdciuZXNc</a:t>
            </a:r>
          </a:p>
          <a:p>
            <a:r>
              <a:rPr lang="en-US" dirty="0"/>
              <a:t>gV7O/iPZCQhBwKH61hcVgp/vntnvnq72X06R+x/UV9W+yJRws9gCi5cgEST1ynPQJTGkJrU/9Po+</a:t>
            </a:r>
          </a:p>
          <a:p>
            <a:r>
              <a:rPr lang="en-US" dirty="0"/>
              <a:t>rhg+jCwsLAWAsBOGEO4/ig7BD2nr2Uix2zhDB6u9l9OkXu79S+o/SXDIWVyRcT6ACUW4DzhYJTGJ</a:t>
            </a:r>
          </a:p>
          <a:p>
            <a:r>
              <a:rPr lang="en-US" dirty="0"/>
              <a:t>jVlPPb0fXOT0H4Dh2b7fxge4IPygOzyu2BhYCOejh29EYyXdiHBfUe2Onun+/QMJQYAnOwnPQ7oN</a:t>
            </a:r>
          </a:p>
          <a:p>
            <a:r>
              <a:rPr lang="en-US" dirty="0"/>
              <a:t>CCGcOOEezfQeg6npn0lDsf44PIRcSi7s1zccgi5F2Fnp9OjDgvOSCCMDLfYlAZWFJ+pRhE4Dnkpz</a:t>
            </a:r>
          </a:p>
          <a:p>
            <a:r>
              <a:rPr lang="en-US" dirty="0"/>
              <a:t>l3Ka1Y6chjuU7OPQ70YR/Ad7j+Ex1x+E4dg7sXJriQPf0AAojCBX1GSAMDpJ+pRqR2S4rGUGIBFu</a:t>
            </a:r>
          </a:p>
          <a:p>
            <a:r>
              <a:rPr lang="en-US" dirty="0"/>
              <a:t>B0Ayne3UJy+v4bgh/wDgiAU6M5ZkL3PoHvg5asd25w7OBld8v/Uhywcruh7t9mp/sghnL846hOz1</a:t>
            </a:r>
          </a:p>
          <a:p>
            <a:r>
              <a:rPr lang="en-US" dirty="0"/>
              <a:t>+</a:t>
            </a:r>
            <a:r>
              <a:rPr lang="en-US" dirty="0" err="1"/>
              <a:t>q+vrPsP</a:t>
            </a:r>
            <a:r>
              <a:rPr lang="en-US" dirty="0"/>
              <a:t>/wAIcL6+hvufducd8//aAAgBAQABBQDd2bMe0+7toWrabatIWbK+5soWLKE9lfPYQnsL</a:t>
            </a:r>
          </a:p>
          <a:p>
            <a:r>
              <a:rPr lang="en-US" dirty="0"/>
              <a:t>57C+ewvnsL5p0Jp0Jp0x87jA2d7o2kN9D2ckIijGU1uB0x6HNJDonlSQSgH5WkGTDjMEZZghLLgy</a:t>
            </a:r>
          </a:p>
          <a:p>
            <a:r>
              <a:rPr lang="en-US" dirty="0"/>
              <a:t>yr5pcOmlRmmz886+edfPOvnnXzzozzr57C+4sL7iwvuLC+4sL7iwvuLC+4sL7iwvubK+5sL7mwvu</a:t>
            </a:r>
          </a:p>
          <a:p>
            <a:r>
              <a:rPr lang="en-US" dirty="0"/>
              <a:t>bC+5sL7mwvubCNmwvubC+4so2bKNqyjatI27S+7tr7u0vu7S+7tr7u2vu7S+7tr7u2vu7a+7tr7u</a:t>
            </a:r>
          </a:p>
          <a:p>
            <a:r>
              <a:rPr lang="en-US" dirty="0"/>
              <a:t>2vu7a+7tr7u2vu7a+8tr7y2vu7a+8tr7u2vvLa+7tJtq24vlvMUdq25MN1yYy2SGTARtnCY6RAuK</a:t>
            </a:r>
          </a:p>
          <a:p>
            <a:r>
              <a:rPr lang="en-US" dirty="0"/>
              <a:t>cXJznNFm3I1OuWEbFkr57KNiyvurKFqyhZsJtiwo7E6+5kCNmTBsTFOlsJ09kE2bKNmyvurS+6tL</a:t>
            </a:r>
          </a:p>
          <a:p>
            <a:r>
              <a:rPr lang="en-US" dirty="0"/>
              <a:t>7q0jbtL7u2vu7S+7to27a+7tr7y2vvLa+7tr7u2vvLa+8tr7y2vvLa+8tr7y2vvLaNy2vvLi+8tr</a:t>
            </a:r>
          </a:p>
          <a:p>
            <a:r>
              <a:rPr lang="en-US" dirty="0"/>
              <a:t>7y4vvLi+9uL724vvbqN26vvrq++uo3rq++vL768vvry+/vJly5+1b7/tmoJqCCCAWEAmRZRZg4QY</a:t>
            </a:r>
          </a:p>
          <a:p>
            <a:r>
              <a:rPr lang="en-US" dirty="0"/>
              <a:t>4riVFXe9RVSwthATAQP4AjKkga8Oge1F2E4ZICcBglEojofQehCx0x0wsLH4RRBRRCP8PrqT3oUY</a:t>
            </a:r>
          </a:p>
          <a:p>
            <a:r>
              <a:rPr lang="en-US" dirty="0"/>
              <a:t>3Mj1rWPirNaDXYvgaEYwEGd8YTnBSnIttIIK5AAOWUXIFNcEHpsidICuZTSnezkSiehRRR9GOnb8</a:t>
            </a:r>
          </a:p>
          <a:p>
            <a:r>
              <a:rPr lang="en-US" dirty="0"/>
              <a:t>HHoKKPUojoVhY6s/6jff9s1NCAQCCCCAQCacCOu6QGi/Nevhn2UZLIWMGAgP4R2MTR4fxwiCnZR6</a:t>
            </a:r>
          </a:p>
          <a:p>
            <a:r>
              <a:rPr lang="en-US" dirty="0"/>
              <a:t>YRHpKwsLCwseghY9WOhCwiEQnIj+EAymsLjS17QK8DWN4hcQEEQsBOx0c9oD3gp8hVl2S49+Syi5</a:t>
            </a:r>
          </a:p>
          <a:p>
            <a:r>
              <a:rPr lang="en-US" dirty="0"/>
              <a:t>ZWUHIOQeuaackODQ6UJzyUSiVlZRRR64R9Hf8E9D0PQ9MIj1M/6jff8AbNTUEAgEEAgFDEZHNrhR</a:t>
            </a:r>
          </a:p>
          <a:p>
            <a:r>
              <a:rPr lang="en-US" dirty="0"/>
              <a:t>tAaAEP4g+z4+RfB24J8AcDXKc0tKOCiFxWFhYRCwiFhYRHoKP4JXdORR/gsIBVIv6lZpwzGCVyQc</a:t>
            </a:r>
          </a:p>
          <a:p>
            <a:r>
              <a:rPr lang="en-US" dirty="0"/>
              <a:t>iU4gB0gCdYaDNYBTreE+3kSSlxys9O6xlcTgBDplNOCXZRKJRKysrKz0P4B9Z/APQ9COp6M/6jc0</a:t>
            </a:r>
          </a:p>
          <a:p>
            <a:r>
              <a:rPr lang="en-US" dirty="0"/>
              <a:t>/m2DqFhqbG8ENcEEEEAgFVLQ1gBGAA0rkuRKH4OVlZXJZWQs/gYRb2fEc8XLGFPCHlzS0o9CVn0Y</a:t>
            </a:r>
          </a:p>
          <a:p>
            <a:r>
              <a:rPr lang="en-US" dirty="0"/>
              <a:t>WEQiEQj1P4JRTgj1x+KAShA7Dm4KCquw6u/DWyDBf25IOReFLLhWLQCdawTYDhJJlciifQFhZ7fQ</a:t>
            </a:r>
          </a:p>
          <a:p>
            <a:r>
              <a:rPr lang="en-US" dirty="0"/>
              <a:t>I4AQXJFyJRKJ6Z6n8LB9P1WOh9BWEfSVhM/6maFrphGAX0IXufRZizr3sJaWkJoQChHeE4DcOQaA</a:t>
            </a:r>
          </a:p>
          <a:p>
            <a:r>
              <a:rPr lang="en-US" dirty="0"/>
              <a:t>uIQaOufWfRlckXoSpsgKBB9ZGUGhSR5RapoQ5PaWkrPowuK4ohYRCI9B6Y9RRRRRCIWPxR7wYDpX</a:t>
            </a:r>
          </a:p>
          <a:p>
            <a:r>
              <a:rPr lang="en-US" dirty="0"/>
              <a:t>jDvfCYwuUUfBRWAEywCvnAQmCM4CdaCnuZU0uUXFckSVn0BDt0HdFBE9MrPQlZR65/hcH14RR6lM</a:t>
            </a:r>
          </a:p>
          <a:p>
            <a:r>
              <a:rPr lang="en-US" dirty="0"/>
              <a:t>/wCpc0F3FAYJblOjBF6ii0tLUAmZTZXAQPcUO/pwh0ysjoUSgc9CEUSvdccr8zS15QeuSyh6MouC</a:t>
            </a:r>
          </a:p>
          <a:p>
            <a:r>
              <a:rPr lang="en-US" dirty="0"/>
              <a:t>cQU84U4BRGEQgFxXFYWEUVhEIoj0Y/AKKKKPTCx+ICQi4lAocU14CM3YTFRzkJ06ZZOJbBTrBTnk</a:t>
            </a:r>
          </a:p>
          <a:p>
            <a:r>
              <a:rPr lang="en-US" dirty="0"/>
              <a:t>on1DoOoRKJWVlZWUVlZWehWfQfwA4ElfTA/A+nUDKLSiFhELC4pg/wBS84eHIFA9CARLQhkDdW4O</a:t>
            </a:r>
          </a:p>
          <a:p>
            <a:r>
              <a:rPr lang="en-US" dirty="0"/>
              <a:t>GsjBjrRMBijKDWj8ArK7rKJRdhB2EHZRKcVjKDVxRblBgw5uEX4DX5TXIHq7KccAy4RkynR8g+Fw</a:t>
            </a:r>
          </a:p>
          <a:p>
            <a:r>
              <a:rPr lang="en-US" dirty="0"/>
              <a:t>XxFNhJL4i1YWPSUUQiPRj1lFEIoo9cLH42V3WSg8hGQoSOCc8lE/g59GcLKJ9OfxsegNaD6APQem</a:t>
            </a:r>
          </a:p>
          <a:p>
            <a:r>
              <a:rPr lang="en-US" dirty="0"/>
              <a:t>OmCV8bioqpKfWCNbCdAMGDK+AJ0YCYP9ZIfzlyYcofj5Tn4RlwmzBF6L052U5+E2Y5+ROk7tcmvB</a:t>
            </a:r>
          </a:p>
          <a:p>
            <a:r>
              <a:rPr lang="en-US" dirty="0"/>
              <a:t>XJZQOE9wy7K/MFG9xLXLKyjhSYUhILX9w8Y5hyLcoABYa5ssJaSiB1wiij0P4ZRRCwsLCPTH8eOu</a:t>
            </a:r>
          </a:p>
          <a:p>
            <a:r>
              <a:rPr lang="en-US" dirty="0"/>
              <a:t>emfTn05/E7dPdY9eOgC4qOE5ZXymRYDowpI06LB4AKTsnuTCf2yeTE4kBTDlArKH4uE6PIlDmnmQ</a:t>
            </a:r>
          </a:p>
          <a:p>
            <a:r>
              <a:rPr lang="en-US" dirty="0"/>
              <a:t>hKcfKU2QFSE55Lnkck16YTnK54XPIBygQiAm4BwUOhKdgqZoCPuHYTXr5FlMPZ57PxnPQ9Sj6sdM</a:t>
            </a:r>
          </a:p>
          <a:p>
            <a:r>
              <a:rPr lang="en-US" dirty="0"/>
              <a:t>erHfCx3I79cIo/xWEB2x1z6c+rP4x6YWFhYWOmOmCgxxTYnFRw92RlRs7cezgns7uYE7AUhTx3Z/</a:t>
            </a:r>
          </a:p>
          <a:p>
            <a:r>
              <a:rPr lang="en-US" dirty="0"/>
              <a:t>1dxxFqNpcI2AL6IfjyRB6nrujPcIlBxXIEEoOQeuQCjkyuac7Ia4tQkyuRyHppbjK5BF65JxCl7h</a:t>
            </a:r>
          </a:p>
          <a:p>
            <a:r>
              <a:rPr lang="en-US" dirty="0"/>
              <a:t>3ugsphJQOFkESN7EdCj1KPrys9Cj0PQ9MdT1x0x/AYWCsFYWCsLHQBEEIo9D/CD04WOuOjWlxjpO</a:t>
            </a:r>
          </a:p>
          <a:p>
            <a:r>
              <a:rPr lang="en-US" dirty="0"/>
              <a:t>cBRjwKsTUK7MCEAfGAmNCGEUQngJ6lTyn9ywf6u00m5EMJvQLP8AAOY1wlqtLXtLHLPoyskIPK+U</a:t>
            </a:r>
          </a:p>
          <a:p>
            <a:r>
              <a:rPr lang="en-US" dirty="0"/>
              <a:t>4EhQkweYKOQBMmz9hMCjKhN3fKjKnuyc9YngEvauYT35RRRR6lHoVlZWVlZWUD6jnphYWFhYWO+F</a:t>
            </a:r>
          </a:p>
          <a:p>
            <a:r>
              <a:rPr lang="en-US" dirty="0"/>
              <a:t>jrj8PCAQYShEciIYdEiwhYRauKxhALintRR9GD0x/EAKOLkoazQuHFD24hBqDUWLiQQiUXJ7lJ7S</a:t>
            </a:r>
          </a:p>
          <a:p>
            <a:r>
              <a:rPr lang="en-US" dirty="0"/>
              <a:t>OOTkoxlNjP7ZM0fO0DIKDkHIOWVn8bK7KzUDlJG5hQRblFpHT3XcId0QR0DsJrwWnsS4oPIXyFcz</a:t>
            </a:r>
          </a:p>
          <a:p>
            <a:r>
              <a:rPr lang="en-US" dirty="0"/>
              <a:t>kuyiemVlZQOEXkrkiUSsrPoKKKJRKyiVlZWVn14CwsLHQrCwiEQsLH4GE1uV8S+JNY0EAIkBAjCc</a:t>
            </a:r>
          </a:p>
          <a:p>
            <a:r>
              <a:rPr lang="en-US" dirty="0"/>
              <a:t>0L4wmxAo1SnV0YyC1hIkCIWEGZTm4/hQsegIMUcXIwQjLI8L48osQYgxBgTmItXsiU52E4939xIx</a:t>
            </a:r>
          </a:p>
          <a:p>
            <a:r>
              <a:rPr lang="en-US" dirty="0" err="1"/>
              <a:t>YwshNA</a:t>
            </a:r>
            <a:r>
              <a:rPr lang="en-US" dirty="0"/>
              <a:t>/b7UnGw2VCRfIE1wQcuaByh1z1ys9MrkuSysrKLlM1j1LEFjCj9vj5tfVeBWhAIihkbJTw</a:t>
            </a:r>
          </a:p>
          <a:p>
            <a:r>
              <a:rPr lang="en-US" dirty="0"/>
              <a:t>XYBYzKdXJRY5hRCz0ysrKz1PTKys+k9CiiUSnOIQdlEoFZ6AoFZWVlZWVld+uFgrGVhcVhEIhYRW</a:t>
            </a:r>
          </a:p>
          <a:p>
            <a:r>
              <a:rPr lang="en-US" dirty="0"/>
              <a:t>FjrhAJoQKBX1+mVlcyuWVlRvAXzBPflDBIwA/gpOJLIyS4hgLiUT09v4Pseg6AJgGIgAYW4TQsBY</a:t>
            </a:r>
          </a:p>
          <a:p>
            <a:r>
              <a:rPr lang="en-US" dirty="0"/>
              <a:t>QC7BZRKdhOwj2Tu6d2BcpO6xlFN/6+6f8prk1y5JsmEHrmmPQeg5ckXIOWVnplZWUXoPC5BFye9E</a:t>
            </a:r>
          </a:p>
          <a:p>
            <a:r>
              <a:rPr lang="en-US" dirty="0"/>
              <a:t>lxDMB8SZG5RRYHAYdACo28C7uH1mOUkTmqLkFwa4S1u5hfggj1FAr3BWVlZ9J6FFWr1esbFyzZir</a:t>
            </a:r>
          </a:p>
          <a:p>
            <a:r>
              <a:rPr lang="en-US" dirty="0"/>
              <a:t>by/</a:t>
            </a:r>
            <a:r>
              <a:rPr lang="en-US" dirty="0" err="1"/>
              <a:t>Aq</a:t>
            </a:r>
            <a:r>
              <a:rPr lang="en-US" dirty="0"/>
              <a:t>/kdR6htVrAwQsduSDllA9sort6cY6YWFhYWFgLssIhYRWEAgEAh0AXBYRHQBY6Z7ZKyVyRk</a:t>
            </a:r>
          </a:p>
          <a:p>
            <a:r>
              <a:rPr lang="en-US" dirty="0"/>
              <a:t>KLsnkEJAE85J6n+Dx0wsLCiGTGoiE0okIlAouXNc0XovTnp0oTn5TinO7ZCc4Za7/</a:t>
            </a:r>
            <a:r>
              <a:rPr lang="en-US" dirty="0" err="1"/>
              <a:t>XXh</a:t>
            </a:r>
            <a:r>
              <a:rPr lang="en-US" dirty="0"/>
              <a:t>/</a:t>
            </a:r>
            <a:r>
              <a:rPr lang="en-US" dirty="0" err="1"/>
              <a:t>lAFcSEM</a:t>
            </a:r>
            <a:endParaRPr lang="en-US" dirty="0"/>
          </a:p>
          <a:p>
            <a:r>
              <a:rPr lang="en-US" dirty="0"/>
              <a:t>oZCDiuRQdhCUoSr5V8gK5IPKD1yRcuac8J0iEibIUZFnmmRZIjRhBTYwFjqQCiECnYILAEHYOAVw</a:t>
            </a:r>
          </a:p>
          <a:p>
            <a:r>
              <a:rPr lang="en-US" dirty="0"/>
              <a:t>GbNcJzSPQAgAUWEFqcj6SsorPQrZMB2EoDaoz0DiDW3WwrKHyaJ4gvUrCDe/YLIQPTKz3Xt6yFhY</a:t>
            </a:r>
          </a:p>
          <a:p>
            <a:r>
              <a:rPr lang="en-US" dirty="0"/>
              <a:t>CwiiPQB0HQBZXJD3aAhHHgQgJ0ae3CARRKJRKJXJEon+GwgCg0riVxXEgRDuexikOWyozdvlXzIz</a:t>
            </a:r>
          </a:p>
          <a:p>
            <a:r>
              <a:rPr lang="en-US" dirty="0"/>
              <a:t>L5VzTn4BecvenPXIpzk5yLllNP8Arbv/ACQUXIH1ZK5FckHpsi5dwUU4lEpxyh0YC5RsATR68oo9</a:t>
            </a:r>
          </a:p>
          <a:p>
            <a:r>
              <a:rPr lang="en-US" dirty="0"/>
              <a:t>iSiQQR3BwuWVIRiTiU5vfCazkGjC4d+Sc5ZPrwiFhYWFsW/59vtTHpB709lcqOh8mcq+119hZReF</a:t>
            </a:r>
          </a:p>
          <a:p>
            <a:r>
              <a:rPr lang="en-US" dirty="0"/>
              <a:t>zQKCAWFhYWFhYWOmEUV3WegXsggFgekEppymuADiMSOBPJOKzlEolFZRWf4UDKDSgxNjXx5AiwnR</a:t>
            </a:r>
          </a:p>
          <a:p>
            <a:r>
              <a:rPr lang="en-US" dirty="0"/>
              <a:t>AtaxwcGkprMLOEXlfIjKvmRlwhOV8uUZQnvLl3XdFFFYTR/rbYzYwsLCwhn0YKKJWUCg8oSL5EXI</a:t>
            </a:r>
          </a:p>
          <a:p>
            <a:r>
              <a:rPr lang="en-US" dirty="0"/>
              <a:t>9MoKMIOC5hcwuaDguS5hFyBRPY905GTCMy+dNlTpOzz3CLQmnCc4Yz2JRR64WOuEc9QO+xx+4bDt</a:t>
            </a:r>
          </a:p>
          <a:p>
            <a:r>
              <a:rPr lang="en-US" dirty="0"/>
              <a:t>RHp+rPft0gvW6yr+RSNUG2106aBxBQJQKysjp26noQiEemEAsIDoEGuKIIWFhD2zhCTAMhRKJRPQ</a:t>
            </a:r>
          </a:p>
          <a:p>
            <a:r>
              <a:rPr lang="en-US" dirty="0"/>
              <a:t>noUf4TCAKDCo2AJzAg1MAyACi0I++AgQufZzxkolElZ9BCwsBZaiAU5q4lccJv8A11iLlMYiF8ZX</a:t>
            </a:r>
          </a:p>
          <a:p>
            <a:r>
              <a:rPr lang="en-US" dirty="0"/>
              <a:t>FYWOmFxTE5jXJzSDhZ65WVnqCmO7B5C5ovCMnf5V8yEqEgIa8IvC5pzwpe6cSgUHYJkKPdN9s5RA</a:t>
            </a:r>
          </a:p>
          <a:p>
            <a:r>
              <a:rPr lang="en-US" dirty="0"/>
              <a:t>6AdnDCJ9OPQenZAd73fY7EZoD1M9z6Ybdqu6v5NYaq281065BzcuQyslZWUSiVlZWemEGoNXAriU</a:t>
            </a:r>
          </a:p>
          <a:p>
            <a:r>
              <a:rPr lang="en-US" dirty="0"/>
              <a:t>1hJ4cSHAJ+HLHbKBHTKJRPTPQn0+/wDBBpQYVjs3siVkFNco3ZHsnnBdIvkXMld8/</a:t>
            </a:r>
            <a:r>
              <a:rPr lang="en-US" dirty="0" err="1"/>
              <a:t>QhYXsiVlNHY</a:t>
            </a:r>
            <a:endParaRPr lang="en-US" dirty="0"/>
          </a:p>
          <a:p>
            <a:r>
              <a:rPr lang="en-US" dirty="0"/>
              <a:t>tKKKKyUCi4IlNz+3Sf3VxBT2d8LCwvogF2AccnCIQHTHpCBTSnHu565LkuSD0JUJV8qD+xdlOKe1</a:t>
            </a:r>
          </a:p>
          <a:p>
            <a:r>
              <a:rPr lang="en-US" dirty="0"/>
              <a:t>HplFNKysrK5Jzso9R0x0x1wsJoV0f7HYf9Z6menKys9ILdms6v5LaYq2+1s6a8PaCs9nPARcs9ML</a:t>
            </a:r>
          </a:p>
          <a:p>
            <a:r>
              <a:rPr lang="en-US" dirty="0"/>
              <a:t>ims7RxtKbC1CNgDomEBjWKUtR7LKOEQOgKzlH2/DP4ffphAJkRKbEAuIwQAiesceA3sHOKe8onKy</a:t>
            </a:r>
          </a:p>
          <a:p>
            <a:r>
              <a:rPr lang="en-US" dirty="0"/>
              <a:t>gVyRcsrPTiFxQ7JvdPYVwcuIwUQjnKb/ANdMcTF2FzKDgU5qwsBYR6YyuGVwKLDng5FpWFj05XIh</a:t>
            </a:r>
          </a:p>
          <a:p>
            <a:r>
              <a:rPr lang="en-US" dirty="0"/>
              <a:t>FyJ6YWFhY6BByLyi4ouKJ/</a:t>
            </a:r>
            <a:r>
              <a:rPr lang="en-US" dirty="0" err="1"/>
              <a:t>BPoHXCwsLCwsIBW</a:t>
            </a:r>
            <a:r>
              <a:rPr lang="en-US" dirty="0"/>
              <a:t>++w2fbV+n6s/CysqGzPAa3ktyNVPIKdhjHNlaAV</a:t>
            </a:r>
          </a:p>
          <a:p>
            <a:r>
              <a:rPr lang="en-US" dirty="0"/>
              <a:t>xWAggsoSJs2F82U6UlGU4c4lErK5LKysrKz1yj0z+Fj0+/UBBia1NIRcuaJRPRvuH9g5OcE4hH8A</a:t>
            </a:r>
          </a:p>
          <a:p>
            <a:r>
              <a:rPr lang="en-US" dirty="0"/>
              <a:t>FBZTCuQWcp2E7CKPRv8A1tk4n5FZQcufbl3ysrKysrKBIXJclyRARasLCx1PXPoPXCLVhFYWFj8H</a:t>
            </a:r>
          </a:p>
          <a:p>
            <a:r>
              <a:rPr lang="en-US" dirty="0"/>
              <a:t>CwsdB6uyAVr/AJ21d/qvSPdgWFj8LKJ7M9oppYnQeR34lX8jpSqCaCw0BErKCyuSJXJFyLkXLPTK</a:t>
            </a:r>
          </a:p>
          <a:p>
            <a:r>
              <a:rPr lang="en-US" dirty="0"/>
              <a:t>z/An0duoGUyAuTa4QhaEWrGEfVyK5FciicrGUR+A0ZRIALlyXM45InKKwiE3/</a:t>
            </a:r>
            <a:r>
              <a:rPr lang="en-US" dirty="0" err="1"/>
              <a:t>rrR</a:t>
            </a:r>
            <a:r>
              <a:rPr lang="en-US" dirty="0"/>
              <a:t>/</a:t>
            </a:r>
            <a:r>
              <a:rPr lang="en-US" dirty="0" err="1"/>
              <a:t>wAgLKysrKys</a:t>
            </a:r>
            <a:endParaRPr lang="en-US" dirty="0"/>
          </a:p>
          <a:p>
            <a:r>
              <a:rPr lang="en-US" dirty="0"/>
              <a:t>rKysrKysrKysrPowiFhYWOoWVldljoemFhYRCwsLHpwsdcLCwsLCwsLCAVrvf3HbV+lzuI8Q1VLb</a:t>
            </a:r>
          </a:p>
          <a:p>
            <a:r>
              <a:rPr lang="en-US" dirty="0"/>
              <a:t>y3PACrnjO6pp7HMcsfgH2Z+nq172Gvv9jAqvk1WQwW6llHsuSyi5F65rkVlZWUemfVlH8YAlNiJT</a:t>
            </a:r>
          </a:p>
          <a:p>
            <a:r>
              <a:rPr lang="en-US" dirty="0"/>
              <a:t>IcJrQB2XHKMScO5aj+AFlE+odA7CJz+BhNA/b7f/ACQVn05WVlZWVlZ9OfUQsLC4rCx6sLCwsIhc</a:t>
            </a:r>
          </a:p>
          <a:p>
            <a:r>
              <a:rPr lang="en-US" dirty="0"/>
              <a:t>VxRCwsLCwsLCwsdAFjphYWEGoBT5N3cn/V+mb9H/AM6H+RvNnJrKA8ugDm7bxjaC34ZpbQt+D7SF</a:t>
            </a:r>
          </a:p>
          <a:p>
            <a:r>
              <a:rPr lang="en-US" dirty="0"/>
              <a:t>W9XsKRwsek+zP0+oOc01d3sayr+T13KC/Tsp5IJcV3wB1ysrKysrKyshH149eMoNTWd2tQygwlcO</a:t>
            </a:r>
          </a:p>
          <a:p>
            <a:r>
              <a:rPr lang="en-US" dirty="0"/>
              <a:t>4YEQFwblwanRsKMYRjARGP4XHUlNP+vuf8kFZQP4eVlZ/BwsLCwsLCwserCwsLCIWEQsLCwsLC4r</a:t>
            </a:r>
          </a:p>
          <a:p>
            <a:r>
              <a:rPr lang="en-US" dirty="0"/>
              <a:t>iuKDUGrC4risJo7zf8vd/wDVemb+3/8AOv7vmIH7LTssEcrJIJqmyvUj4lur2zVryvVVLn7T43uo</a:t>
            </a:r>
          </a:p>
          <a:p>
            <a:r>
              <a:rPr lang="en-US" dirty="0"/>
              <a:t>rfgMRFzxLd1FJFJE7uu6KZ+n15WUCq+2vVxX8jjcq92hZBaQsLsshZWVlZWVlZWfw8LCAyg1NamN</a:t>
            </a:r>
          </a:p>
          <a:p>
            <a:r>
              <a:rPr lang="en-US" dirty="0"/>
              <a:t>TWhNAWQubUZguZJJCc4LmEXHJKIWEQsfwuE1v+vuf8kIdB/G4WFhYWPRhYWFhYWFhYWFxXFYXFBq</a:t>
            </a:r>
          </a:p>
          <a:p>
            <a:r>
              <a:rPr lang="en-US" dirty="0"/>
              <a:t>4riuK4IRqT/lbwkar0zf2/8A5y058ohil1A1M0is6nZPpjkxeAfr3roRv/HtnNrIhvvJo4pfMasN</a:t>
            </a:r>
          </a:p>
          <a:p>
            <a:r>
              <a:rPr lang="en-US" dirty="0"/>
              <a:t>Cpu9DvXWPEdBdVzwTYxK3qdjTTR2/E7hVtrfrKt5JGVFsKdhEOHoysrIWVlZ9OfUAgE1qaE0BDCL</a:t>
            </a:r>
          </a:p>
          <a:p>
            <a:r>
              <a:rPr lang="en-US" dirty="0"/>
              <a:t>8Iy9jIUH9/kRkRei5ZWVn8HHox1wsLCx1wgwlCIprT9hc/5IQQ/gsrP8BhYWEOmFhYWFhcVhcVxW</a:t>
            </a:r>
          </a:p>
          <a:p>
            <a:r>
              <a:rPr lang="en-US" dirty="0"/>
              <a:t>EGrig1cUeLVZ39GF3z7fYEgCbf4Gr9M39v8A+cN/o+TX5qOsduKNp1R1TT1fIsbBn/z7u53iQk3f</a:t>
            </a:r>
          </a:p>
          <a:p>
            <a:r>
              <a:rPr lang="en-US" dirty="0"/>
              <a:t>kWmbY1Ee5EektQywajXsfsNvvaE2o20W6taLX6jyqltpvL9Zr2ao/iZ6jsq2zu1lB5G0qDYUrCIL</a:t>
            </a:r>
          </a:p>
          <a:p>
            <a:r>
              <a:rPr lang="en-US" dirty="0" err="1"/>
              <a:t>TkrIWegKBQ</a:t>
            </a:r>
            <a:r>
              <a:rPr lang="en-US" dirty="0"/>
              <a:t>/CCCBTXLmi8ouJRKysrKz6M9O6DcotCIWCVwJQjKEQQawB7RnCwg0kspyvX2Ei+wlL</a:t>
            </a:r>
          </a:p>
          <a:p>
            <a:r>
              <a:rPr lang="en-US" dirty="0"/>
              <a:t>o9bHiag3i6vI0mJ2BGVHAmwBCEACMfaXP+Sgh/</a:t>
            </a:r>
            <a:r>
              <a:rPr lang="en-US" dirty="0" err="1"/>
              <a:t>DDrhYWFhYWOuFjrhYWFhYWFhYWFxXFcUGoNWAr</a:t>
            </a:r>
            <a:endParaRPr lang="en-US" dirty="0"/>
          </a:p>
          <a:p>
            <a:r>
              <a:rPr lang="en-US" dirty="0"/>
              <a:t>FyrVZN5BLMdrJefPFTjiFaLisAT+QnGu9M39v/50MVPMI5JdRR11iCWYaWrRsQCvrv8A57A8RVZ5</a:t>
            </a:r>
          </a:p>
          <a:p>
            <a:r>
              <a:rPr lang="en-US" dirty="0" err="1"/>
              <a:t>qu</a:t>
            </a:r>
            <a:r>
              <a:rPr lang="en-US" dirty="0"/>
              <a:t>/h2r5r1GDV7WHbaHXbt0XiVqjuPKqdubd+axui2O9lp/vHl5J0H8BnrX2FuuofIHqDZUZwO46B</a:t>
            </a:r>
          </a:p>
          <a:p>
            <a:r>
              <a:rPr lang="en-US" dirty="0"/>
              <a:t>Y6d1hd/SOgQWVlZWUT+ABlYCwslZWEBhAolByLl7rCq1DI5lOJobE0IsC4hEIhPjaU+s0p1YBYLS</a:t>
            </a:r>
          </a:p>
          <a:p>
            <a:r>
              <a:rPr lang="en-US" dirty="0"/>
              <a:t>12U5/YP/AMW5/wAnCH8GfQPwcLCwsdMLCwsLCwsLCwuKwsLCJAFve0KzptntbQ1MbbVaOBbdv+yi</a:t>
            </a:r>
          </a:p>
          <a:p>
            <a:r>
              <a:rPr lang="en-US" dirty="0"/>
              <a:t>i7NZxY//</a:t>
            </a:r>
            <a:r>
              <a:rPr lang="en-US" dirty="0" err="1"/>
              <a:t>AJHkZ</a:t>
            </a:r>
            <a:r>
              <a:rPr lang="en-US" dirty="0"/>
              <a:t>/wfTK0lvi3ktXSxU/LdBaQFS3FsvC9fYgi8AsOfrtfW11XyblWk1NV0Gn09ptXx</a:t>
            </a:r>
          </a:p>
          <a:p>
            <a:r>
              <a:rPr lang="en-US" dirty="0"/>
              <a:t>rSOmp7V9uwN64d9nq6uzg1/h2tpWPMT/AKH8MfhwXLNcwb+UKHbUZkx7XDKCAWEWohYWFj0ZWeuF</a:t>
            </a:r>
          </a:p>
          <a:p>
            <a:r>
              <a:rPr lang="en-US" dirty="0"/>
              <a:t>hd1FEXkVQAYQEGhNrucRSJTKKlqcQWEIhYQWEGlNjc4/Z5a2g8ufr2EM1zQoYQwYWEemQiQnFOIT</a:t>
            </a:r>
          </a:p>
          <a:p>
            <a:r>
              <a:rPr lang="en-US" dirty="0"/>
              <a:t>3hSd00gB7xhrv8O5G75uJWCgE2LIIwfxMLHqAWOuVlZ6jphYWFhYWFhYWFhYWFjpPZr12TeRNkO0</a:t>
            </a:r>
          </a:p>
          <a:p>
            <a:r>
              <a:rPr lang="en-US" dirty="0"/>
              <a:t>tbGWaOrFCJWcYPG486xkK2zP95Lep1RNv3vQy6TyXAo+rsjGxyhdPWfV8v8AI6qqf/RSFT8y8ftH</a:t>
            </a:r>
          </a:p>
          <a:p>
            <a:r>
              <a:rPr lang="en-US" dirty="0"/>
              <a:t>lTuRSxMkhsePuNLY+P8A2KksxN8hDg4ErK8xJ/</a:t>
            </a:r>
            <a:r>
              <a:rPr lang="en-US" dirty="0" err="1"/>
              <a:t>Yij</a:t>
            </a:r>
            <a:r>
              <a:rPr lang="en-US" dirty="0"/>
              <a:t>/DY75Xj5JmCah0wiFjphcVxK4OQhkIjoWXm</a:t>
            </a:r>
          </a:p>
          <a:p>
            <a:r>
              <a:rPr lang="en-US" dirty="0"/>
              <a:t>PTnDtQcnUPCdQka77fi6JgaCU9rnFlcqOIBBgXEJ7QVJA0qSLBLDltd5TKbyWVG8W1mtXx4QYgxY</a:t>
            </a:r>
          </a:p>
          <a:p>
            <a:r>
              <a:rPr lang="en-US" dirty="0"/>
              <a:t>wgVlEovCdIvkXNF6e5SPwnSIvKcU3/glgJ+NmDCwoQsCEbQpKzHKSFzD+IVn0Aek9MrPUdMLCwsL</a:t>
            </a:r>
          </a:p>
          <a:p>
            <a:r>
              <a:rPr lang="en-US" dirty="0"/>
              <a:t>CwgFhcVgokBXNxRqKXb7K2a0brG0bCtk3O0ZCr0fGn44YY9PY3kEa2FqeztRESmxxMQH5/J+1P15</a:t>
            </a:r>
          </a:p>
          <a:p>
            <a:r>
              <a:rPr lang="en-US" dirty="0"/>
              <a:t>6ArIRjYVF8sDq3lXkVRVf/okzVU828ftJ7NVs21KNak1EHPmXbRFHoP4bROItBMCAWEQsLisIMyW</a:t>
            </a:r>
          </a:p>
          <a:p>
            <a:r>
              <a:rPr lang="en-US" dirty="0"/>
              <a:t>xNTWNA4tUELVGwNBRwnEYeBiZvdgJTYgUIghGEGriiEQnJ0XJRVmtIjamhoQwuyyFkLkEXoPXMJz</a:t>
            </a:r>
          </a:p>
          <a:p>
            <a:r>
              <a:rPr lang="en-US" dirty="0"/>
              <a:t>kSispzsJ0uE6XKJJTmkoghYTR/g+kp7QRLGQSMLH4RKz1AWOpWw3tKjHD5XppVBsaNhd1lAoFBBY</a:t>
            </a:r>
          </a:p>
          <a:p>
            <a:r>
              <a:rPr lang="en-US" dirty="0"/>
              <a:t>WFhYWFhALCfI2MWPIawNizsrQ0sQdRZFg6lvLZtiWyw3eybGnANhtZp62uYTQDWBWJakbjbsSqKj</a:t>
            </a:r>
          </a:p>
          <a:p>
            <a:r>
              <a:rPr lang="en-US" dirty="0"/>
              <a:t>PJIB38q7VfVj056Z6Fkbkxjo3VfJPIqZq/8A0Kw1VfNtDYXlt2na0J/idH3ufWMIBYWFhYWEAhkp</a:t>
            </a:r>
          </a:p>
          <a:p>
            <a:r>
              <a:rPr lang="en-US" dirty="0"/>
              <a:t>o7Nje51eNwGcAvARei7uXJ+CWgBB4QcE3ugOhKKccIOyg7CMqM+D9yhZC+4CNhfLlfJ25oPWejiE</a:t>
            </a:r>
          </a:p>
          <a:p>
            <a:r>
              <a:rPr lang="en-US" dirty="0"/>
              <a:t>4pxJTycoArBRjBXxBNh/xEXIvC5rknOQentDxMwAdMLCx6SVlDoEB6PYbtoZpukGxvVlD5VuYlD5</a:t>
            </a:r>
          </a:p>
          <a:p>
            <a:r>
              <a:rPr lang="en-US" dirty="0"/>
              <a:t>vYaYfNde5a7c6/YuaEGrisLCwsK1dq1GSeQT2W2Ypp4dLFnV2YuMHj0edZ8PbTyRRXZturck0+5P</a:t>
            </a:r>
          </a:p>
          <a:p>
            <a:r>
              <a:rPr lang="en-US" dirty="0"/>
              <a:t>BpdOziy1zY2tblMtdkW1Y0ARt7taOXlf/H/gMrKyi1hWAPxB1P4fj/8A2GPzRhALCwsLiuKDU1qh</a:t>
            </a:r>
          </a:p>
          <a:p>
            <a:r>
              <a:rPr lang="en-US" dirty="0"/>
              <a:t>rpkICaMIp6c7Cc9F6L0HlBzlGUxwReFyRKK4go4C+jlI4oErkUHlByDkMoZQQWU4orAUjMjgVHGA</a:t>
            </a:r>
          </a:p>
          <a:p>
            <a:r>
              <a:rPr lang="en-US" dirty="0"/>
              <a:t>uITmhZwg7/Fe/Di7KJXJB3XlhSHI/AJ6hBN9MzuMHkR46tZWVnoF4lA+ab5NvCW7jdxoeRBo/</a:t>
            </a:r>
            <a:r>
              <a:rPr lang="en-US" dirty="0" err="1"/>
              <a:t>wDV</a:t>
            </a:r>
            <a:endParaRPr lang="en-US" dirty="0"/>
          </a:p>
          <a:p>
            <a:r>
              <a:rPr lang="en-US" dirty="0"/>
              <a:t>aj5YrlWZWdxSgc3a7HZtlpxww6OLlq9g346OkhxrNiwMqaW4yvqpL1uY0GmN0lljBJso/kEF6wp6</a:t>
            </a:r>
          </a:p>
          <a:p>
            <a:r>
              <a:rPr lang="en-US" dirty="0"/>
              <a:t>EMNbUMAoBqmGd432jBLogvLP7fULCx/AY9WFhYWP4DRHGzDTyY3sGrigxcFwQZlNhUVcBMZhDsso</a:t>
            </a:r>
          </a:p>
          <a:p>
            <a:r>
              <a:rPr lang="en-US" dirty="0"/>
              <a:t>uwpHhoe9OkXyIuTXJh7OkwvmITbHdswK+YZ+QL5AueU6TCL0e6IwihlAFDsg5AhAhZTn4RkRejIi</a:t>
            </a:r>
          </a:p>
          <a:p>
            <a:r>
              <a:rPr lang="en-US" dirty="0"/>
              <a:t>/KaRkEYc9OkRflNd/hzvxL8i55XNCRfKjKi/K5I+sojqEB6rhxS8nHGr6vC29uGSIlJxjZNH93tI</a:t>
            </a:r>
          </a:p>
          <a:p>
            <a:r>
              <a:rPr lang="en-US" dirty="0"/>
              <a:t>ojZ2Ta8ddujdN9leln+z0U7ItXvLdd2sqXJ4qNpss0VVor1JdjFygltXnR6qLNiMDdtb22n5aGqG</a:t>
            </a:r>
          </a:p>
          <a:p>
            <a:r>
              <a:rPr lang="en-US" dirty="0"/>
              <a:t>KBTzy37QmDvXOY/Lu3pyVnrj8UdR/</a:t>
            </a:r>
            <a:r>
              <a:rPr lang="en-US" dirty="0" err="1"/>
              <a:t>DaL</a:t>
            </a:r>
            <a:r>
              <a:rPr lang="en-US" dirty="0"/>
              <a:t>/tOB5Nag1BiDEGL402JMj7tAa2TY0ok/dRODtnspDx2M</a:t>
            </a:r>
          </a:p>
          <a:p>
            <a:r>
              <a:rPr lang="en-US" dirty="0"/>
              <a:t>w2tNkeuq7nZVhX8kjcoLsFlGQhMl7iYYM4TpcoPTZCjJlfKQvlK+VGTK5oPRdlZTSgOxcvkwhMvn</a:t>
            </a:r>
          </a:p>
          <a:p>
            <a:r>
              <a:rPr lang="en-US" dirty="0"/>
              <a:t>Rn7GUlcyuZXJZQdhfIUXlE56N/4Vk/18od1xdhZWDhZ6d/Q2NzhxOSxyIWFhAIdvThbA8aHlhw30</a:t>
            </a:r>
          </a:p>
          <a:p>
            <a:r>
              <a:rPr lang="en-US" dirty="0"/>
              <a:t>5XhDcw2LlSq1tm5cbZrn90AxLrRy2tkcYtA5o121sN+wo8xQuQssVjNFAyexYbFVqOtwCCKJmhH9</a:t>
            </a:r>
          </a:p>
          <a:p>
            <a:r>
              <a:rPr lang="en-US" dirty="0"/>
              <a:t>MjCl7+QfTdHjrNa3FHj2aB/6BoQBxD2j8uP5umOmFjoPTj8Qfw2lkjj2jY45B8WEIymwkr4g0OsV</a:t>
            </a:r>
          </a:p>
          <a:p>
            <a:r>
              <a:rPr lang="en-US" dirty="0"/>
              <a:t>WI3o8/d2XLlbIfDyTK7GosTWfmYxbpudaPcezQMwbS9AoN9A5R2IZ2lxCDimuQcuSygsrPTKz0Bw</a:t>
            </a:r>
          </a:p>
          <a:p>
            <a:r>
              <a:rPr lang="en-US" dirty="0"/>
              <a:t>ua5InplZWVn1YWFhNB+ytf38JjckYCLASIm5EbQDE1GEIQEoQ9nQd21mr4GoMaB8bcljSJq5CwgE</a:t>
            </a:r>
          </a:p>
          <a:p>
            <a:r>
              <a:rPr lang="en-US" dirty="0"/>
              <a:t>AsLCAyviejG8dNjj7Hy8/wBdY6sikldS8duWTptf8E2wpV6+u1zMUbjf95j+rqZQ29Zme+LUgM19</a:t>
            </a:r>
          </a:p>
          <a:p>
            <a:r>
              <a:rPr lang="en-US" dirty="0"/>
              <a:t>t8LoGWA9mybdjpUqkUUW3HHXUG4pv/ToO9cjIxnyEBb7tq6IxUe0lRNz5A1oT+zIuzPLf7n8QP4a</a:t>
            </a:r>
          </a:p>
          <a:p>
            <a:r>
              <a:rPr lang="en-US" dirty="0"/>
              <a:t>px+5loayI2txf1zI/JHxmHb0LaNSJ4ZXjanRoR9+HZzEGotQb+ZrVtWZo47gdgiiezSWmDb3IlFu</a:t>
            </a:r>
          </a:p>
          <a:p>
            <a:r>
              <a:rPr lang="en-US" dirty="0"/>
              <a:t>akijngkDXIfwoCACKx0b/</a:t>
            </a:r>
            <a:r>
              <a:rPr lang="en-US" dirty="0" err="1"/>
              <a:t>wAOz</a:t>
            </a:r>
            <a:r>
              <a:rPr lang="en-US" dirty="0"/>
              <a:t>/f6BxQeUJCEJSvkWcpvZBwQIQx0yFkIuCJyjCxyfAWrBXfpXGTg</a:t>
            </a:r>
          </a:p>
          <a:p>
            <a:r>
              <a:rPr lang="en-US" dirty="0"/>
              <a:t>IgFPrAnbRFlLy8/52FhOe1qZLEDWrwnxsNa1muP+23T2/tdTi2naeHb15AVFrq8kuzjaa7rV2Lc0</a:t>
            </a:r>
          </a:p>
          <a:p>
            <a:r>
              <a:rPr lang="en-US" dirty="0"/>
              <a:t>ooNbVYG19/8A9fHgR7s/6yoMVX/o8eaPsT7QjlvwwleRtDdXVGK30r9/IWhPH5I/0+Wj+v6e6GfX</a:t>
            </a:r>
          </a:p>
          <a:p>
            <a:r>
              <a:rPr lang="en-US" dirty="0"/>
              <a:t>hY9OP4uL+5HUjK8khDdf8ZxvoWioyCWuH+Rbago/KIAqu011xcOzmINTmoN/M1q2LOVRwwR7YwSg</a:t>
            </a:r>
          </a:p>
          <a:p>
            <a:r>
              <a:rPr lang="en-US" dirty="0"/>
              <a:t>OzR3+rkxxa+M5Q6YWFhY/Ex6AsrKPRv/AA7I/r49THYXIFZQKLk2Rc1kLsnFZXPCDwU1jcOhYUay</a:t>
            </a:r>
          </a:p>
          <a:p>
            <a:r>
              <a:rPr lang="en-US" dirty="0"/>
              <a:t>ijLPRucfbeWvH7m6doTp3uWSV7Kof/5QjtrHgbHfPe7WRzxsgsvZ94fuZjrYTsFdhjgo6hmNb5GP</a:t>
            </a:r>
          </a:p>
          <a:p>
            <a:r>
              <a:rPr lang="en-US" dirty="0"/>
              <a:t>9ZE3EW/H+G1uG77tra4/x5xiLx5v+t4hVe+/</a:t>
            </a:r>
            <a:r>
              <a:rPr lang="en-US" dirty="0" err="1"/>
              <a:t>Xkx</a:t>
            </a:r>
            <a:r>
              <a:rPr lang="en-US" dirty="0"/>
              <a:t>/1sDcQ4VIZ34Ck7RxH+n5Yf8AJ/gsLH4A6Y9G</a:t>
            </a:r>
          </a:p>
          <a:p>
            <a:r>
              <a:rPr lang="en-US" dirty="0"/>
              <a:t>OuPUBlYR9sJpINTyuRg3e6193WQGKVnkkQGtLB8W5aRG+PIt14jtY/v6yZ5Ft64p+X6qw2G7TsgN</a:t>
            </a:r>
          </a:p>
          <a:p>
            <a:r>
              <a:rPr lang="en-US" dirty="0"/>
              <a:t>/MArrSa7x3aFjuQm+wHcjBPsoGn4w1ALCwsdMekAriVxKwsLCwsLCx6m/wDDnbmXiuK4risLCwu6</a:t>
            </a:r>
          </a:p>
          <a:p>
            <a:r>
              <a:rPr lang="en-US" dirty="0"/>
              <a:t>yVyK5ZQK5LmVzK5IuXuo2IDHpKyQty4mDy48tuiF2ROHVf8A/MyTRRiCVtOW7sHtgjoWJmw14498</a:t>
            </a:r>
          </a:p>
          <a:p>
            <a:r>
              <a:rPr lang="en-US" dirty="0"/>
              <a:t>9v5PHG/4m3PHXa1uNf5IP8JjcM8hH+Nx7eQtxrYWAQWhit4+P9U4dtf33a8l/wCCzsxa4Z3QCm/s</a:t>
            </a:r>
          </a:p>
          <a:p>
            <a:r>
              <a:rPr lang="en-US" dirty="0"/>
              <a:t>xNAZ5af83qP4zHXHpwsdM4XLKPX5pmp84e2KyWqzs7kkEHkjgzY7albrxyQTNvMA3Px9pY/</a:t>
            </a:r>
            <a:r>
              <a:rPr lang="en-US" dirty="0" err="1"/>
              <a:t>yaeMP</a:t>
            </a:r>
            <a:endParaRPr lang="en-US" dirty="0"/>
          </a:p>
          <a:p>
            <a:r>
              <a:rPr lang="en-US" dirty="0"/>
              <a:t>pbWrHDVrWNvXEPl9uKwPJ9ROyXiXNHYjuR2AKA7uHcjsewq/mgDVxKwsLHTHXCa3JjiAHBoRYxSM</a:t>
            </a:r>
          </a:p>
          <a:p>
            <a:r>
              <a:rPr lang="en-US" dirty="0"/>
              <a:t>GQxFq4lYWFj1N/4crcv4LguC4LiVxKwsFYWPwGAIeonutx3Z5Q7O5yET3a1zjrvH5biElWtRbrrL</a:t>
            </a:r>
          </a:p>
          <a:p>
            <a:r>
              <a:rPr lang="en-US" dirty="0"/>
              <a:t>26KFsk3keBr2dmQjl5FL2j8bb/rt8eOqpNApeSD/ABw1eQD8oHbyX/ro24ivjjT0Df8AUuataP8A</a:t>
            </a:r>
          </a:p>
          <a:p>
            <a:r>
              <a:rPr lang="en-US" dirty="0" err="1"/>
              <a:t>bLyT</a:t>
            </a:r>
            <a:r>
              <a:rPr lang="en-US" dirty="0"/>
              <a:t>/j+yyFqjna5Kl/</a:t>
            </a:r>
            <a:r>
              <a:rPr lang="en-US" dirty="0" err="1"/>
              <a:t>tR</a:t>
            </a:r>
            <a:r>
              <a:rPr lang="en-US" dirty="0"/>
              <a:t>/o8sOdgPXj+GHTv0wFjthYWFhYWFhEINRCwvrgETxsDPtwQ+N7AJZWp0</a:t>
            </a:r>
          </a:p>
          <a:p>
            <a:r>
              <a:rPr lang="en-US" dirty="0"/>
              <a:t>3IRz8SNhYbZg8mIDNxr5xoeJq7tg/bawzA8Y3u5gaaMAzXaE5vcjsAsd3DCIyCPy69uaQCIGCFhY</a:t>
            </a:r>
          </a:p>
          <a:p>
            <a:r>
              <a:rPr lang="en-US" dirty="0"/>
              <a:t>WOmFhYTMBCTCMi5pxWUT1wsLHWay2JkcjZGtH+HJ+v04WAuK4riiFhYWCsLCCBwg8hB65rmuYReE</a:t>
            </a:r>
          </a:p>
          <a:p>
            <a:r>
              <a:rPr lang="en-US" dirty="0"/>
              <a:t>Xd+a2h5O8jfy3KBTJixOsTymrGBpzjHjg5QeSf8AGHtSHLe2e0Pjo/1XkXbVVhit5B3RW97yZ7eR</a:t>
            </a:r>
          </a:p>
          <a:p>
            <a:r>
              <a:rPr lang="en-US" dirty="0"/>
              <a:t>HNMH8uzdiho241Th21IzssFeRg8ePcrS99ip8/Cwfk8r/wCy6j+Hwvr1Ho+voPXOFnKwsLKn/</a:t>
            </a:r>
            <a:r>
              <a:rPr lang="en-US" dirty="0" err="1"/>
              <a:t>tt</a:t>
            </a:r>
            <a:r>
              <a:rPr lang="en-US" dirty="0"/>
              <a:t>/</a:t>
            </a:r>
          </a:p>
          <a:p>
            <a:r>
              <a:rPr lang="en-US" dirty="0"/>
              <a:t>TP2YACJmNwa7SnROY7+s1fO5QWXRqbZ2pIKW9+OJ2zqTbbYPgn11TvWaE4fmIGAO2O7x3I7Efl1R</a:t>
            </a:r>
          </a:p>
          <a:p>
            <a:r>
              <a:rPr lang="en-US" dirty="0"/>
              <a:t>5a72RPXCwsLCwgFxK79MouXJBw64WOhRPfcW5JLupi2DtgzaExzPxL8i+RfIFzC5BZCz6eywFgLi</a:t>
            </a:r>
          </a:p>
          <a:p>
            <a:r>
              <a:rPr lang="en-US" dirty="0"/>
              <a:t>FxC4LiuKAwsLisH0bH+9u3c9t0Cb+uBuKjjgeL99Z5D3RataM7i9gVPH241Hk3bVxNxDuxmyWrdj</a:t>
            </a:r>
          </a:p>
          <a:p>
            <a:r>
              <a:rPr lang="en-US" dirty="0"/>
              <a:t>/Kx28h/tD227uOs1BLda5xWi728heQAOn4gksBGhbm5wVgYhaPyeV/8AadR/C/Xp9T1HXPXPpysB</a:t>
            </a:r>
          </a:p>
          <a:p>
            <a:r>
              <a:rPr lang="en-US" dirty="0"/>
              <a:t>dh6Jv0M/TM0ljaMvGzE5g9hJ/dJTa8kyNCSNr4OIhineKuuqgc6JmcddVa8wylw/MR2aERhzwsds</a:t>
            </a:r>
          </a:p>
          <a:p>
            <a:r>
              <a:rPr lang="en-US" dirty="0"/>
              <a:t>dtL31hCx6sLCHZckSu6JRKu7WSGzDui203K+vt0kkbGr12OlHa3WxfK/UbiWW5HNXfGz/</a:t>
            </a:r>
            <a:r>
              <a:rPr lang="en-US" dirty="0" err="1"/>
              <a:t>BsH+tlZ</a:t>
            </a:r>
            <a:endParaRPr lang="en-US" dirty="0"/>
          </a:p>
          <a:p>
            <a:r>
              <a:rPr lang="en-US" dirty="0"/>
              <a:t>WVlclyXMoPK+Qr5F8i5hcwuQWR+BhcQixcFsB/k7N3LYIL6t/XG3EkvaLxhuNPvO90ntp/</a:t>
            </a:r>
            <a:r>
              <a:rPr lang="en-US" dirty="0" err="1"/>
              <a:t>zbHaHj</a:t>
            </a:r>
            <a:endParaRPr lang="en-US" dirty="0"/>
          </a:p>
          <a:p>
            <a:r>
              <a:rPr lang="en-US" dirty="0"/>
              <a:t>Q0jOOq8m/wCC0fk24zsitv32JK3/AHPFbztqdY3FBw7aDvIQt33vA9yV48f6+VbI+Bgw3yr/</a:t>
            </a:r>
            <a:r>
              <a:rPr lang="en-US" dirty="0" err="1"/>
              <a:t>ALXq</a:t>
            </a:r>
            <a:endParaRPr lang="en-US" dirty="0"/>
          </a:p>
          <a:p>
            <a:r>
              <a:rPr lang="en-US" dirty="0"/>
              <a:t>Pxj+FnufwsrPpyiVUoW7r62miYbunY6t9rMCaFtoNZoqty2BrX2R+3Rl7KVVqMZemaqKaN/j7HiT</a:t>
            </a:r>
          </a:p>
          <a:p>
            <a:r>
              <a:rPr lang="en-US" dirty="0"/>
              <a:t>XMrwERMijdJ8vwflZVhY0sjAsRRsP20zGFpy8dsflAC0B5astRCwsdcLCwsLCx0keGtdertdtNtC</a:t>
            </a:r>
          </a:p>
          <a:p>
            <a:r>
              <a:rPr lang="en-US" dirty="0"/>
              <a:t>JJrstkascqU+3qQN2+7hlZo6M80Xk1i4yZ2xuF2m09mWVrgVsNYx1dkFX7ax/e/CysrKyg5B65lB</a:t>
            </a:r>
          </a:p>
          <a:p>
            <a:r>
              <a:rPr lang="en-US" dirty="0"/>
              <a:t>6D1yCDgshZ6d1lX+9227lZTBkhhzG3Ja3GxuO41fHBjTbfvtz7aHvY3buOs1I467yU5hyto7O3cS</a:t>
            </a:r>
          </a:p>
          <a:p>
            <a:r>
              <a:rPr lang="en-US" dirty="0"/>
              <a:t>tkc7Ylbx2bPZeQn/AE9EYpuBx453YcY3GDtm+5HbxsZOFdafgAXlBztuo9A/g8fwdOOtJJrLcOvh</a:t>
            </a:r>
          </a:p>
          <a:p>
            <a:r>
              <a:rPr lang="en-US" dirty="0"/>
              <a:t>/fozHPs7kkz5Yyac9oxOZLaksipAZNbFPFq9bdBnZWght7L4I5LjYBrtnGWvtStFGetaUtGINqQP</a:t>
            </a:r>
          </a:p>
          <a:p>
            <a:r>
              <a:rPr lang="en-US" dirty="0"/>
              <a:t>bCzS85bdW5XdThZYrOJ5yRxRw2oa8aIaEB38adnWuwj6MLHTCwsLCwtjTntK3E6tLWlG2fX0sd19</a:t>
            </a:r>
          </a:p>
          <a:p>
            <a:r>
              <a:rPr lang="en-US" dirty="0"/>
              <a:t>WoyOtNBZs7OlVpG3cu1NVW2Ozq7S5dqMbsqE1WenJcqxth8joPe3fUjXsD+rhYWFhYWFhYWPwh1y</a:t>
            </a:r>
          </a:p>
          <a:p>
            <a:r>
              <a:rPr lang="en-US" dirty="0"/>
              <a:t>slciua5q8/8AypTmVRfq7ZhRb/</a:t>
            </a:r>
            <a:r>
              <a:rPr lang="en-US" dirty="0" err="1"/>
              <a:t>vtkca</a:t>
            </a:r>
            <a:r>
              <a:rPr lang="en-US" dirty="0"/>
              <a:t>/</a:t>
            </a:r>
            <a:r>
              <a:rPr lang="en-US" dirty="0" err="1"/>
              <a:t>RDjqNh+bfuXjfdm</a:t>
            </a:r>
            <a:r>
              <a:rPr lang="en-US" dirty="0"/>
              <a:t>/ONVrm8aPkXd5WxGd2R2vf96Vue+w</a:t>
            </a:r>
          </a:p>
          <a:p>
            <a:r>
              <a:rPr lang="en-US" dirty="0"/>
              <a:t>Xkhxqavas49vGu9YraDO7b+on8vi5zGrf9kdx5Mc7f1j+JCwsdMdcdfojTka2hpG3YpqLK9Y6Cox</a:t>
            </a:r>
          </a:p>
          <a:p>
            <a:r>
              <a:rPr lang="en-US" dirty="0"/>
              <a:t>s+jh5VtcxqsSmEsmslr53zHW2HAslrPngpNElh1SOR/201qpr5JH1Lth0kQgcLNvXtrWNjLsHTbW</a:t>
            </a:r>
          </a:p>
          <a:p>
            <a:r>
              <a:rPr lang="en-US" dirty="0"/>
              <a:t>0pNzZtGC290btmxwnugwk25o6riQPfxn/rnFEoHrhYWFxK4OXBwWOhYXLd0bM8Wr19eN9plDXVoP</a:t>
            </a:r>
          </a:p>
          <a:p>
            <a:r>
              <a:rPr lang="en-US" dirty="0"/>
              <a:t>Jrb5JfJLjH/</a:t>
            </a:r>
            <a:r>
              <a:rPr lang="en-US" dirty="0" err="1"/>
              <a:t>PHm</a:t>
            </a:r>
            <a:r>
              <a:rPr lang="en-US" dirty="0"/>
              <a:t>/t7luKk5ks97bOkfV8pdHHZaJHxy/btjEX7FMP6uFhYWFhYWP4TYOxI45cov1f</a:t>
            </a:r>
          </a:p>
          <a:p>
            <a:r>
              <a:rPr lang="en-US" dirty="0"/>
              <a:t>Wq3k8tz5Jt3cdXqm8NbZHLyRww3xfvR8jONTUGKu+73vpd778+1s58hIW1/7YLyc41cAxDJ+jxgf</a:t>
            </a:r>
          </a:p>
          <a:p>
            <a:r>
              <a:rPr lang="en-US" dirty="0"/>
              <a:t>4JV/</a:t>
            </a:r>
            <a:r>
              <a:rPr lang="en-US" dirty="0" err="1"/>
              <a:t>vvm</a:t>
            </a:r>
            <a:r>
              <a:rPr lang="en-US" dirty="0"/>
              <a:t>/</a:t>
            </a:r>
            <a:r>
              <a:rPr lang="en-US" dirty="0" err="1"/>
              <a:t>qcfy+Kn</a:t>
            </a:r>
            <a:r>
              <a:rPr lang="en-US" dirty="0"/>
              <a:t>/ABMq47+i09vIznb9R0wsID+Ix6ycAzDOchjHvT6lljK+ovziCrNSjkDDFwD4</a:t>
            </a:r>
          </a:p>
          <a:p>
            <a:r>
              <a:rPr lang="en-US" dirty="0"/>
              <a:t>jZkhjr2pHxznnK5zGxyhwnkmoSvqx62s2a4wA36JbemoqV8jQz7x0LfvYnRbBzm37luR8k7yGWZm</a:t>
            </a:r>
          </a:p>
          <a:p>
            <a:r>
              <a:rPr lang="en-US" dirty="0"/>
              <a:t>sbI8ETPXyOyycSNq1gyAMBBaQfGXf4bjlEIIILCAymMCYxq4NAc0FGMZdGEBhYBXALbWalaO88Ot</a:t>
            </a:r>
          </a:p>
          <a:p>
            <a:r>
              <a:rPr lang="en-US" dirty="0"/>
              <a:t>smmnYZpYxqtxQj12wmibFdpTwjXeK7GZVvFbLX7Hxmak5jKw8elH9TCwuK4riuK4riuK4rC4rCwu</a:t>
            </a:r>
          </a:p>
          <a:p>
            <a:r>
              <a:rPr lang="en-US" dirty="0"/>
              <a:t>K4risLCwserbPxGekXv9dWGmzH+byTfHjqKIxUeOXk0pxH4uP9V5L/1cIxDuu+174sjPkTlN38jP</a:t>
            </a:r>
          </a:p>
          <a:p>
            <a:r>
              <a:rPr lang="en-US" dirty="0" err="1"/>
              <a:t>tsPzbsLyg</a:t>
            </a:r>
            <a:r>
              <a:rPr lang="en-US" dirty="0"/>
              <a:t>/6+If05jiLxgf64q538hb+qXszxb/</a:t>
            </a:r>
            <a:r>
              <a:rPr lang="en-US" dirty="0" err="1"/>
              <a:t>gBWx</a:t>
            </a:r>
            <a:r>
              <a:rPr lang="en-US" dirty="0"/>
              <a:t>/SHZeQf9t1H4f16Z/</a:t>
            </a:r>
            <a:r>
              <a:rPr lang="en-US" dirty="0" err="1"/>
              <a:t>FHpHQqTJAYziXkKOd</a:t>
            </a:r>
            <a:endParaRPr lang="en-US" dirty="0"/>
          </a:p>
          <a:p>
            <a:r>
              <a:rPr lang="en-US" dirty="0"/>
              <a:t>0SpX77qMe/l+3Zea+Fstl8Vm5FLNFchsRVntcyJ1p9m/elisS3LvCvKz44tnXkcbDJJHSMib9y4M</a:t>
            </a:r>
          </a:p>
          <a:p>
            <a:r>
              <a:rPr lang="en-US" dirty="0"/>
              <a:t>rSV54zCK0LIpJI7FGpXguar55JKDIa7mseZWta8HvVrySqCrKVJYsgR3nRNj2kRb4zIH1wUQgEEF</a:t>
            </a:r>
          </a:p>
          <a:p>
            <a:r>
              <a:rPr lang="en-US" dirty="0"/>
              <a:t>hBNICa5c05yLguyd0nkrCLauEyqyS1LmwqVooZoBGMl7hmJa/Wxhmz8h12tk1PlEt65erMthnitw</a:t>
            </a:r>
          </a:p>
          <a:p>
            <a:r>
              <a:rPr lang="en-US" dirty="0"/>
              <a:t>VJSBJkLPrwFhYWFhYWOmFhYWOmFj0bmTFXpF7haZvLYVu/</a:t>
            </a:r>
            <a:r>
              <a:rPr lang="en-US" dirty="0" err="1"/>
              <a:t>kPkZ</a:t>
            </a:r>
            <a:r>
              <a:rPr lang="en-US" dirty="0"/>
              <a:t>/01cYgj/N5LaPGv4wMabyb/</a:t>
            </a:r>
            <a:r>
              <a:rPr lang="en-US" dirty="0" err="1"/>
              <a:t>rmD</a:t>
            </a:r>
            <a:endParaRPr lang="en-US" dirty="0"/>
          </a:p>
          <a:p>
            <a:r>
              <a:rPr lang="en-US" dirty="0" err="1"/>
              <a:t>Eez</a:t>
            </a:r>
            <a:r>
              <a:rPr lang="en-US" dirty="0"/>
              <a:t>/ADb0qQcvJHBP7+SkHFzv5Djv5P8A8OP9FjtB4z/1Z9rBz5Gz9U/9nxZp/bctCtPY5n135/23</a:t>
            </a:r>
          </a:p>
          <a:p>
            <a:r>
              <a:rPr lang="en-US" dirty="0" err="1"/>
              <a:t>UegdcrKyshFwRejLg</a:t>
            </a:r>
            <a:r>
              <a:rPr lang="en-US" dirty="0"/>
              <a:t>/Omy5LZAhIMmUAGcZE2XZWehOFn1joU7AZIQI6ts15Zr2sggreRVvtr3AR6</a:t>
            </a:r>
          </a:p>
          <a:p>
            <a:r>
              <a:rPr lang="en-US" dirty="0"/>
              <a:t>2aWGW7tbM4nIC19SV0MGubSjOwj+42Nlt6Stj5Wv1AMVmk+KzJYlidE/OuidYcNbSkj1dOzTZDF9</a:t>
            </a:r>
          </a:p>
          <a:p>
            <a:r>
              <a:rPr lang="en-US" dirty="0"/>
              <a:t>7amq6onZtqSDZTQzKRga973PP5OMcrmOhvvsSTa63Mm6WzwlYWy+LXrMU1zb06sOu2sNqG35JBG6</a:t>
            </a:r>
          </a:p>
          <a:p>
            <a:r>
              <a:rPr lang="en-US" dirty="0" err="1"/>
              <a:t>vZcyMIIdASFzKLiUSslZKAV</a:t>
            </a:r>
            <a:r>
              <a:rPr lang="en-US" dirty="0"/>
              <a:t>/V0pS6ncfNY2BEeu3Lpq+007Psqfjkcim100M2ut1LWv8mbXpbKhU</a:t>
            </a:r>
          </a:p>
          <a:p>
            <a:r>
              <a:rPr lang="en-US" dirty="0"/>
              <a:t>aac2y2dkix5D/wCbnz8uSslciuRXIrkVyXJclyWVlZWVlZWVn1YWFhb93HXdIl9PH28tpR/</a:t>
            </a:r>
            <a:r>
              <a:rPr lang="en-US" dirty="0" err="1"/>
              <a:t>NvfJO</a:t>
            </a:r>
            <a:endParaRPr lang="en-US" dirty="0"/>
          </a:p>
          <a:p>
            <a:r>
              <a:rPr lang="en-US" dirty="0"/>
              <a:t>2qib/SqDPkWw7UvGm40vk3/FH6bvfyIhDv5MQg3l5Q5qsNz5MG9/KP7DW9rYIq+MNP7Q98bFKxp3</a:t>
            </a:r>
          </a:p>
          <a:p>
            <a:r>
              <a:rPr lang="en-US" dirty="0"/>
              <a:t>RuNUl8kQ2oY4jLYeq7JQsLfd9t1HoCyuQTpAEZhkzL5Tn5vymbIMgzyXMgh5QlOXPyuYyHgH5wjY</a:t>
            </a:r>
          </a:p>
          <a:p>
            <a:r>
              <a:rPr lang="en-US" dirty="0"/>
              <a:t>ahO0j5GkCRqEgKDwVzARkC5BFwCBCyEXBOILZQcd2DkcgkJrbN2NlWGau/x+3KmePQROiMHy2HQW</a:t>
            </a:r>
          </a:p>
          <a:p>
            <a:r>
              <a:rPr lang="en-US" dirty="0"/>
              <a:t>VLVa2OyZ2CWhbrMrCe1FUdYozuYHsoa77iduqkqpt+FsbtrAJZY6kRtWYoRFZtGGTZC1XioUJI4N</a:t>
            </a:r>
          </a:p>
          <a:p>
            <a:r>
              <a:rPr lang="en-US" dirty="0"/>
              <a:t>U+wrlZsBwg4gx2pgJ7zjA2QcmTsAisNaPu4y0CvKtg2vVZr3MdTaCUGkIBYWFhEdLt+tRjdtbkzJ</a:t>
            </a:r>
          </a:p>
          <a:p>
            <a:r>
              <a:rPr lang="en-US" dirty="0"/>
              <a:t>71u5NZL3zMfWlmf45dhOvivWLz6lP4dt4y6GOCzfoz6yHXWKtV79zQl8e3VeIff/ALLP/</a:t>
            </a:r>
            <a:r>
              <a:rPr lang="en-US" dirty="0" err="1"/>
              <a:t>dWOmPwO</a:t>
            </a:r>
            <a:endParaRPr lang="en-US" dirty="0"/>
          </a:p>
          <a:p>
            <a:r>
              <a:rPr lang="en-US" dirty="0"/>
              <a:t>6yVkrKz6s+j6+ROxpz0iR9vGRnc6r8228m/4Ef6Nd+bf7Y8dd48zjpvJf7YHawAfJy1RDPk5HauM</a:t>
            </a:r>
          </a:p>
          <a:p>
            <a:r>
              <a:rPr lang="en-US" dirty="0"/>
              <a:t>+UlqkaT5UeLRuYReTrrsTbAvbVnjfEWTuTp7jtiNe1ymqxRV/G2g6sNCcMgjvu/+16jrkBOeAC4J</a:t>
            </a:r>
          </a:p>
          <a:p>
            <a:r>
              <a:rPr lang="en-US" dirty="0"/>
              <a:t>z8J7yUXLKz+KFlB2E12A1xReVzJXyOC+UkCUoSdw7KPZDBQOTkBVIPkfRo1a9Vxhqqlcf9takgvR</a:t>
            </a:r>
          </a:p>
          <a:p>
            <a:r>
              <a:rPr lang="en-US" dirty="0"/>
              <a:t>slrzRVm1QtnsK8sT4bDaks9R7LNyB0Aqaqu0VY7LKzI4W3NsazNhvDHFZ2di22SSwW1qsc9d/</a:t>
            </a:r>
            <a:r>
              <a:rPr lang="en-US" dirty="0" err="1"/>
              <a:t>wAs</a:t>
            </a:r>
            <a:endParaRPr lang="en-US" dirty="0"/>
          </a:p>
          <a:p>
            <a:r>
              <a:rPr lang="en-US" dirty="0"/>
              <a:t>ZjAfFo9g2rNLu2ySzRQvfK1schWSmHu6CEt75j092VjKDnwRSWHO1xklkF+dtaO+2vSr7aKMBuRh</a:t>
            </a:r>
          </a:p>
          <a:p>
            <a:r>
              <a:rPr lang="en-US" dirty="0"/>
              <a:t>YRCwiWhbnVXbz9HrquoG71sVVs39UCTNnfeQw2dXpob+q1377fkuxuq7ah5LqPtptfLI5a2W9Un3</a:t>
            </a:r>
          </a:p>
          <a:p>
            <a:r>
              <a:rPr lang="en-US" dirty="0"/>
              <a:t>O8ZXoM8q2p1s3930Y/Dx+FleSO46Q9I/Z3t4oM7rT97/AJGc1WnDdQc7jeP46nTt46zyPvKApO/l</a:t>
            </a:r>
          </a:p>
          <a:p>
            <a:r>
              <a:rPr lang="en-US" dirty="0"/>
              <a:t>Li0KFjmb512AJv2sGwftnlO2Vqa42pfetn91Wc3WQBX4I4aXj8QGpLewGfJA1Xh/</a:t>
            </a:r>
            <a:r>
              <a:rPr lang="en-US" dirty="0" err="1"/>
              <a:t>ieMwOdp</a:t>
            </a:r>
            <a:r>
              <a:rPr lang="en-US" dirty="0"/>
              <a:t>/</a:t>
            </a:r>
            <a:r>
              <a:rPr lang="en-US" dirty="0" err="1"/>
              <a:t>tSpY</a:t>
            </a:r>
            <a:endParaRPr lang="en-US" dirty="0"/>
          </a:p>
          <a:p>
            <a:r>
              <a:rPr lang="en-US" dirty="0"/>
              <a:t>TGnBbk52iHQdCU49nns5yLjn+BysrJ6gjOVlckCMtd358lIcIEgVqxsSU6kcb9rTvSPhq7SnDqtx</a:t>
            </a:r>
          </a:p>
          <a:p>
            <a:r>
              <a:rPr lang="en-US" dirty="0"/>
              <a:t>rn7O4+o5hrQ1obFyBrR9hE28eExs1i+V0U00epuSxUtbOIHzwMdK+FsT5mySMntwx2tXbdU+3bwG</a:t>
            </a:r>
          </a:p>
          <a:p>
            <a:r>
              <a:rPr lang="en-US" dirty="0"/>
              <a:t>uYI7NR8KeCXR2MR/dQvlvNbJNDE6SSaIxSJrnBEiRag7LU3KMsE9jca2WWTT6WCWG3pJNVtI9KNp</a:t>
            </a:r>
          </a:p>
          <a:p>
            <a:r>
              <a:rPr lang="en-US" dirty="0"/>
              <a:t>HQ11jTOYWlpCwsIhFoKwthrGWHMv3Cq7ZaL9xutdNFFo337N+xagk1OotW9rXg2NSLyT7uOjoZZY</a:t>
            </a:r>
          </a:p>
          <a:p>
            <a:r>
              <a:rPr lang="en-US" dirty="0"/>
              <a:t>r298r+czbCd0rNlV/ZZv7uFhYWFhYWFhY/gZDhnk5/0p6R+zv0+IDO60XebyD2AONGC7Y7yKSXV1</a:t>
            </a:r>
          </a:p>
          <a:p>
            <a:r>
              <a:rPr lang="en-US" dirty="0"/>
              <a:t>JmV6mxBuSy7eQj7wS3PjuvUDrFnZN1kC1teJ+9EUYEDR/wCpwt+M3+Pbc/l1mjbjUlM7+StaStlG</a:t>
            </a:r>
          </a:p>
          <a:p>
            <a:r>
              <a:rPr lang="en-US" dirty="0"/>
              <a:t>W0PFyBpjIFYeXInI25ztEE44aD2L0ZPzPkK59iR/DhqIwOuU04IecZynO5Njhc91Ctq6j91tHunj</a:t>
            </a:r>
          </a:p>
          <a:p>
            <a:r>
              <a:rPr lang="en-US" dirty="0"/>
              <a:t>dK+bWu1tRza13ZT7uKeuLduw6vJdnnpT7SwW1YaFmKF9KuGXpLEsdiR0LpoHRbHWXHoMnDmzWI5a</a:t>
            </a:r>
          </a:p>
          <a:p>
            <a:r>
              <a:rPr lang="en-US" dirty="0"/>
              <a:t>DmPfXZWdYmNGsdpGyZ8oAcYyxQvDkG0wz9vlfHPC+KVSVnxwh5zo/In0LNevpdkKFKlrk5gaJq0U</a:t>
            </a:r>
          </a:p>
          <a:p>
            <a:r>
              <a:rPr lang="en-US" dirty="0"/>
              <a:t>7IKsVeP4wQGgDCwsIhYWMrcTbeBs7CZNI37jV29dXdZ8cZSjp/stR9nabGlQh0Pk93Z2b5ovh8i0</a:t>
            </a:r>
          </a:p>
          <a:p>
            <a:r>
              <a:rPr lang="en-US" dirty="0"/>
              <a:t>Na1JsKv2U3IlR4/8vL/c/Dx6sfgTn+j5YeOoPRhTIpJT4zr5aey1k0dEbCzWsuO0sPVKaa47aRXq</a:t>
            </a:r>
          </a:p>
          <a:p>
            <a:r>
              <a:rPr lang="en-US" dirty="0"/>
              <a:t>VKvq2yRbmnDHsxBGBC0f+lI7azvvStMQd05wVV2fJfkK3Di/be48hPHUadgGscAqwDvJg7C27/8A</a:t>
            </a:r>
          </a:p>
          <a:p>
            <a:r>
              <a:rPr lang="en-US" dirty="0" err="1"/>
              <a:t>XeOj</a:t>
            </a:r>
            <a:r>
              <a:rPr lang="en-US" dirty="0"/>
              <a:t>/TqV2AStoc7I9Hfp+h9nfrcvp/D5K+mEB1HuO4wmjBD3NP387qThk1OMp1tLTymy18TYb7bb</a:t>
            </a:r>
          </a:p>
          <a:p>
            <a:r>
              <a:rPr lang="en-US" dirty="0"/>
              <a:t>rNdxq0o45xViMM8r+Ej7b3SeN1oDFHWqRT3Lhpq1DDMLslQyWA2QwWJNdQg2DvsXTObO+8x0VKlV</a:t>
            </a:r>
          </a:p>
          <a:p>
            <a:r>
              <a:rPr lang="en-US" dirty="0"/>
              <a:t>tRM8Wc6U6eKFlXX1K4mmrWJJq2otG/q6QEkb2OwckHOk3E+ttRP+ZrmrguK4risIhELCx08mmiid</a:t>
            </a:r>
          </a:p>
          <a:p>
            <a:r>
              <a:rPr lang="en-US" dirty="0"/>
              <a:t>cNeoyK7Yh19OnZ2w1lixVv39lbjZ5HRj+5r/APntXJffTu3NraqGVtKKaxJqYolF8X7JL/c/</a:t>
            </a:r>
            <a:r>
              <a:rPr lang="en-US" dirty="0" err="1"/>
              <a:t>Hx+F</a:t>
            </a:r>
            <a:endParaRPr lang="en-US" dirty="0"/>
          </a:p>
          <a:p>
            <a:r>
              <a:rPr lang="en-US" dirty="0"/>
              <a:t>a7VvM3Y1x6AgGlsTUfoNle2uy0VNlyDZ1YY7/Fgb4we3lJ/1EBAg25Dt+RhVxnyZwONR33BWiHLZ</a:t>
            </a:r>
          </a:p>
          <a:p>
            <a:r>
              <a:rPr lang="en-US" dirty="0"/>
              <a:t>uCojPkRC2YzvPp5McaXWjFA5VLv5HgrdHjrNA0DUYCmCctocbAlF2E6TsJcovyi/8xOfwWjK4hcQ</a:t>
            </a:r>
          </a:p>
          <a:p>
            <a:r>
              <a:rPr lang="en-US" dirty="0"/>
              <a:t>uK4riVxKwVhY/ABXZH0NQWCm5TFlVYhPYuXqFHVNtT1oNdaj2MssEhhMUxkjBZC5j5XxwuD9E/</a:t>
            </a:r>
            <a:r>
              <a:rPr lang="en-US" dirty="0" err="1"/>
              <a:t>Xt</a:t>
            </a:r>
            <a:endParaRPr lang="en-US" dirty="0"/>
          </a:p>
          <a:p>
            <a:r>
              <a:rPr lang="en-US" dirty="0"/>
              <a:t>Uez02rlG3babavGRABOjDV9ha+xYZWh7ppw5uIa1gtkhvmaOa8Pt7csrxw2FaxNUtxNq/NM61rbb</a:t>
            </a:r>
          </a:p>
          <a:p>
            <a:r>
              <a:rPr lang="en-US" dirty="0"/>
              <a:t>5Tr7Jkk+Vktq5afDpntgp13NfFhYWFhYWFhYWERheS3YrNqu+OwbWpttl11LXxa3QaKtC6fX69tf</a:t>
            </a:r>
          </a:p>
          <a:p>
            <a:r>
              <a:rPr lang="en-US" dirty="0"/>
              <a:t>yaSOveiaLsdmYseIHxK5QkpxaGjbi18fyfsEv9zCwsLCwsLCwsLCwsLCwsLCx0wsdMLCwiFc7VfN</a:t>
            </a:r>
          </a:p>
          <a:p>
            <a:r>
              <a:rPr lang="en-US" dirty="0"/>
              <a:t>zit1Z7eFf9j4qQNRtXcty5xx4tk1PKCf21pPx3TnyVxVLv5E7K0XfYlq8cGbjmtxqwDvnYV5od5E</a:t>
            </a:r>
          </a:p>
          <a:p>
            <a:r>
              <a:rPr lang="en-US" dirty="0"/>
              <a:t>Y15UMaWkMVCtb3363xxqdDCP2oGBotlmThbR3+c9xyXnJK5YWfXhcCuKwoZXQSN205bNckkRY3jH</a:t>
            </a:r>
          </a:p>
          <a:p>
            <a:r>
              <a:rPr lang="en-US" dirty="0"/>
              <a:t>G56cHNWSuS5JjXvToJmB1G01FoBwFxC4riVxKwVgrv0CCaRk+wKYewVWNstizZa6zG0XIqteTXRW</a:t>
            </a:r>
          </a:p>
          <a:p>
            <a:r>
              <a:rPr lang="en-US" dirty="0"/>
              <a:t>pa8ADHPe9laBjNU6bXwV4nwwf48Jo8W1nGaaCGRzjQszyxxWK8mtlj2LZtHUdamhlhlLTj5I/</a:t>
            </a:r>
            <a:r>
              <a:rPr lang="en-US" dirty="0" err="1"/>
              <a:t>lOw</a:t>
            </a:r>
            <a:endParaRPr lang="en-US" dirty="0"/>
          </a:p>
          <a:p>
            <a:r>
              <a:rPr lang="en-US" dirty="0"/>
              <a:t>kjbp9dtL0H7fcoX9vE+xVl1NDaVDrtpdgk8f8ijrQRPn2QoPfsrniU9iPTat9R1TVTU7uFhYWFhY</a:t>
            </a:r>
          </a:p>
          <a:p>
            <a:r>
              <a:rPr lang="en-US" dirty="0"/>
              <a:t>WFhYRat3oKduq+vZ11uOO7fmqeK7Is10Mlen5ZJZYn/HbAaPhimaLDrvCaK5UsGHyYUdXFak/ZZP</a:t>
            </a:r>
          </a:p>
          <a:p>
            <a:r>
              <a:rPr lang="en-US" dirty="0"/>
              <a:t>149GFhYWOmMIcSsLCwsLCwsLCwsLCwuK4q63/F85OD1YvChifxdv+lvjPkLwAzxQf6zygf4Qbhtp</a:t>
            </a:r>
          </a:p>
          <a:p>
            <a:r>
              <a:rPr lang="en-US" dirty="0"/>
              <a:t>pPlRWtGd+4Lx0ZsELxoZkctR325CsjPkpzjy0n9orMDa7sBak53ZXkRxptS4t1bnOKmJJcO2z/5c</a:t>
            </a:r>
          </a:p>
          <a:p>
            <a:r>
              <a:rPr lang="en-US" dirty="0"/>
              <a:t>h7k9/frhY9IcMF+RnuoYjNIaMsSewtKpSMbLYsa8MkmrvRTWlx/Owl7yjJKVxcUY5AHMe0BTwsaz</a:t>
            </a:r>
          </a:p>
          <a:p>
            <a:r>
              <a:rPr lang="en-US" dirty="0"/>
              <a:t>OUa8DWyiFpJwcrLVkILDiAXhfKQGzYX3AQnBUN6WFO2ViVpljcKcLpblwtDxJaeJthIYoJGza1rG</a:t>
            </a:r>
          </a:p>
          <a:p>
            <a:r>
              <a:rPr lang="en-US" dirty="0"/>
              <a:t>/FVj1ccM2usiSyCC/X24lW2d2k6hb+eOKxHp9pPp46tryrTxVb0ZeT40+D9qnDj5AcLsFBUfBfvQ</a:t>
            </a:r>
          </a:p>
          <a:p>
            <a:r>
              <a:rPr lang="en-US" dirty="0"/>
              <a:t>S2a2zqS11rYYptgU7uWD8mFhYWFhYWFhYXFFmVJo9fK0aem1/HHTy+pcs19fVfYvzyxU9jYgumJw</a:t>
            </a:r>
          </a:p>
          <a:p>
            <a:r>
              <a:rPr lang="en-US" dirty="0"/>
              <a:t>IWqturRy2RJHHXk/83b2dWvNJvqrXv8AIKrXO8hgDn+Rxr/0MvN3kUuDvb5B2d96Fq4C+3de1s9l</a:t>
            </a:r>
          </a:p>
          <a:p>
            <a:r>
              <a:rPr lang="en-US" dirty="0"/>
              <a:t>ig2d2Fw31hfv1otj3s+f36XJ3dsubv3JnkDcDfRE/vtdO38WTvmJ+8lR3jsP2TLMXnpIt9WLxEcY</a:t>
            </a:r>
          </a:p>
          <a:p>
            <a:r>
              <a:rPr lang="en-US" dirty="0"/>
              <a:t>PG240lnDvKdhYjq1dB5KyjW8ju1pKdnybV1yza0rPksu61rI9bta0ewm3eujXjV6sJnMwPFgDEWh</a:t>
            </a:r>
          </a:p>
          <a:p>
            <a:r>
              <a:rPr lang="en-US" dirty="0"/>
              <a:t>aMZ2BapRnyktXloxrYhiJ60ZztSF5McabWD/AF+FOMOccO2T823HKKAQHYN7how5oWO3pC+rSQX1</a:t>
            </a:r>
          </a:p>
          <a:p>
            <a:r>
              <a:rPr lang="en-US" dirty="0"/>
              <a:t>5A1rsDHeq2v8VjHPpHKxhlswvTy0mAxqaXI5vI5Od0c4rKknj+FzGcXxxNf8cOCBniVG5zFUsWGx</a:t>
            </a:r>
          </a:p>
          <a:p>
            <a:r>
              <a:rPr lang="en-US" dirty="0"/>
              <a:t>PmlkZYjaJnQRkSwNDIa7HRGoxNh+aR2umYNdRs2jJ49sY2tg2MFGAQNNeiLTb16rIm/</a:t>
            </a:r>
            <a:r>
              <a:rPr lang="en-US" dirty="0" err="1"/>
              <a:t>ZCsNidhWt</a:t>
            </a:r>
            <a:endParaRPr lang="en-US" dirty="0"/>
          </a:p>
          <a:p>
            <a:r>
              <a:rPr lang="en-US" dirty="0"/>
              <a:t>uB1FWSa1Lt9dNE7VktsyQwWbc1OGQMoGvM5kQtaRvHVkDPonrRTugpsgsFOUf9vCwsLC4riuK4rC</a:t>
            </a:r>
          </a:p>
          <a:p>
            <a:r>
              <a:rPr lang="en-US" dirty="0"/>
              <a:t>wsLC4ohEgK39rNBrTqNfa8q11KjFPNPHWrQPvSbbUt1T7b45FE7/APmt63OzAToy4/</a:t>
            </a:r>
            <a:r>
              <a:rPr lang="en-US" dirty="0" err="1"/>
              <a:t>CcBgQYEIzk</a:t>
            </a:r>
            <a:endParaRPr lang="en-US" dirty="0"/>
          </a:p>
          <a:p>
            <a:r>
              <a:rPr lang="en-US" dirty="0"/>
              <a:t>MchEUfjYS+PAjyPiAa1pKMYCcMAtkJ+N6+Ny+N64PXAgiDJESZChCFFGM+edtl1j/V4x21WhaW6a</a:t>
            </a:r>
          </a:p>
          <a:p>
            <a:r>
              <a:rPr lang="en-US" dirty="0"/>
              <a:t>aeFvlu2vxSRfZUotHZ2b54LV9swg2EVbYXd6x8cd10ajr3JZKk9uKSnst38nh9qYTXfJ4Kt/x2zG</a:t>
            </a:r>
          </a:p>
          <a:p>
            <a:r>
              <a:rPr lang="en-US" dirty="0"/>
              <a:t>+2JI07DvLl5f/wAIdmkErx7vsMLyrtpaAApZVg/</a:t>
            </a:r>
            <a:r>
              <a:rPr lang="en-US" dirty="0" err="1"/>
              <a:t>ncFe</a:t>
            </a:r>
            <a:r>
              <a:rPr lang="en-US" dirty="0"/>
              <a:t>/5fTKBXLvlEont0AWEAgwlGMgRMPyyj5n</a:t>
            </a:r>
          </a:p>
          <a:p>
            <a:r>
              <a:rPr lang="en-US" dirty="0"/>
              <a:t>zRMDGAc00AqtD8rpouMzSAW1xIwjuJC0Cd+HN7RNLnTV5Ii/9SJyWuINl7XNcXAAlB5ADsqiS2Nn</a:t>
            </a:r>
          </a:p>
          <a:p>
            <a:r>
              <a:rPr lang="en-US" dirty="0"/>
              <a:t>J6txObOcNMo/JXIFcP7syLHOVy1QgjntQMfG6ta+3p635XbOaPX6+tG0QuuWLjGWpoKck0ckfCyL</a:t>
            </a:r>
          </a:p>
          <a:p>
            <a:r>
              <a:rPr lang="en-US" dirty="0"/>
              <a:t>MjZZq9ulJrLXi22eJs5HkpsGlG13OBwqa5nmGocmeT6R6j3WpkTLlORBzSuQRcEXBEqE/wBIua0N</a:t>
            </a:r>
          </a:p>
          <a:p>
            <a:r>
              <a:rPr lang="en-US" dirty="0"/>
              <a:t>twOc+eNg+7hKNyEL76HLrkOPvo8ffxo7BqdsHFffSr7yxk3pA3ebWW1Npd3LDN5DKL0lg/a2L8n3</a:t>
            </a:r>
          </a:p>
          <a:p>
            <a:r>
              <a:rPr lang="en-US" dirty="0"/>
              <a:t>LmOmrNhsVY4jE51SOsf/ADe3iDr3HCOUAVhcE2NceIvGSMy2JZI+dpzY7M0bWunjDNhI9V7zmyPu</a:t>
            </a:r>
          </a:p>
          <a:p>
            <a:r>
              <a:rPr lang="en-US" dirty="0"/>
              <a:t>ta5r4fj4hFoWFwcUyIhCMZDAhxCGEH8T5xIXbnrH+rSW4K2io7OjV0VvZG5soL9ivN9xIabHhzbJ</a:t>
            </a:r>
          </a:p>
          <a:p>
            <a:r>
              <a:rPr lang="en-US" dirty="0"/>
              <a:t>w6Fw+eVzC9zh80N23E7X3RFW/d5pHUbY+ydaaTFZ4SuucVFcmbag8m2MbZNlfvJ2cmVvPxh7funL</a:t>
            </a:r>
          </a:p>
          <a:p>
            <a:r>
              <a:rPr lang="en-US" dirty="0"/>
              <a:t>y12NLU7VFP8A3JD2u97WFhYWFjpjKwuK4dw0NDYmkCFoQjAJaFG0fM/BrfbyyRz4Eqrta1lV45Ph</a:t>
            </a:r>
          </a:p>
          <a:p>
            <a:r>
              <a:rPr lang="en-US" dirty="0"/>
              <a:t>aLMFYAxQgR2I2xvEMAia5oIaHNilEQfYfKyQdz0HYl+VzcVlpJ45aeKoFxaSXCyMSgKT9Ff+wP1H</a:t>
            </a:r>
          </a:p>
          <a:p>
            <a:r>
              <a:rPr lang="en-US" dirty="0"/>
              <a:t>Iud1psOvmy9jvkIoQ3xVhnuWLj2yiGg+5M5rb9lkDCfkgkeyxFmKbYa6LY1ZPnhOg8waxbXlb18G</a:t>
            </a:r>
          </a:p>
          <a:p>
            <a:r>
              <a:rPr lang="en-US" dirty="0"/>
              <a:t>uMW2uN/wXH8yyFnCY+ZNu7FiZuNyxM8j3TFS8m2ktj7+w1sl17hJO9hgtiRcmldk7IQdlGQgCVxX</a:t>
            </a:r>
          </a:p>
          <a:p>
            <a:r>
              <a:rPr lang="en-US" dirty="0"/>
              <a:t>yEhrwUMFBoVus2xFtKtqFsNueFtPZCKLcTwvktNqvEUhjeW2mxPlYBE4/wDmtoc7AoMKMbkIyEGE</a:t>
            </a:r>
          </a:p>
          <a:p>
            <a:r>
              <a:rPr lang="en-US" dirty="0"/>
              <a:t>FsZK4d7lZ9plltSIzbFokfNZgnmvyRKpfiJlfBO2WL5RCLQFaw5zgx2BEmsAWAuLU1gRauLiXNLX</a:t>
            </a:r>
          </a:p>
          <a:p>
            <a:r>
              <a:rPr lang="en-US" dirty="0"/>
              <a:t>+Zuzu+sTS51evGdRVuisHyxusNcz5SWfbsfG1stpgcyR5mkkkLiX84w9z43ARxnlI3+3/Mw5ecZj</a:t>
            </a:r>
          </a:p>
          <a:p>
            <a:r>
              <a:rPr lang="en-US" dirty="0"/>
              <a:t>J+Z+SXyOjib5NsIWnc3Xz1tlYqW9Vv3vm8qfI/SVQRWIV1wEs9hkLLDw+dYQbkcBj40Iu/xYTIe3</a:t>
            </a:r>
          </a:p>
          <a:p>
            <a:r>
              <a:rPr lang="en-US" dirty="0"/>
              <a:t>x4QYAZBg+zfqO5JUf96Ef0WBpdP3mjxmJkb4XRvgUUr3z4wMlWy4v7uhirvcpKxEQikKDTmVpaT7</a:t>
            </a:r>
          </a:p>
          <a:p>
            <a:r>
              <a:rPr lang="en-US" dirty="0"/>
              <a:t>hvJpGCmnBaAUxnI4LDVn+NnyNcy8OMwPd/6K39ge7/8AmnsNbMY7zJoBEywI6Uz6/wAUc0jiJpHS</a:t>
            </a:r>
          </a:p>
          <a:p>
            <a:r>
              <a:rPr lang="en-US" dirty="0"/>
              <a:t>2nRCUYTHN5xyvfKbDninZtRne+OwbKs3Xvg2nj1yOKLQNlt76VnyRSeEAh/hFoA+FbJqd4htmoeL</a:t>
            </a:r>
          </a:p>
          <a:p>
            <a:r>
              <a:rPr lang="en-US" dirty="0"/>
              <a:t>7lgd4/uGp2o2jU6jeaqkdhluOKcP4EpzABGzgS6cvhleAHNw7gnSRNdE+NyMYIDECWFr8oubykqw</a:t>
            </a:r>
          </a:p>
          <a:p>
            <a:r>
              <a:rPr lang="en-US" dirty="0"/>
              <a:t>ys2mhomvb1z6Uxrx3RKx7Zq0jqVrc7CherCpb2U8fi9waTZx528bWcjA14dXDV8YYuLGMY9hMtiM</a:t>
            </a:r>
          </a:p>
          <a:p>
            <a:r>
              <a:rPr lang="en-US" dirty="0"/>
              <a:t>K3ZehFPalOkcVLp64ayKR1ZkUUDozXiim+5Ii2dt1mbYzEQbP5Y/vGIHIfIGpskfJrSVwa1ZwPkb</a:t>
            </a:r>
          </a:p>
          <a:p>
            <a:r>
              <a:rPr lang="en-US" dirty="0"/>
              <a:t>IfK38t31b71ZYW6iWKRRgl8bMPfgRDGZQOUIaZXty8DLmRPDosfHEf6kfeEMLnRNcXyNeTEx8sz+</a:t>
            </a:r>
          </a:p>
          <a:p>
            <a:r>
              <a:rPr lang="en-US" dirty="0" err="1"/>
              <a:t>QMuRG</a:t>
            </a:r>
            <a:r>
              <a:rPr lang="en-US" dirty="0"/>
              <a:t>/iU0DkCHS6+Ow6ffbGeTVM8iMUFPyaCWW7bilDwZlKAJOjcYDmgB8aBaTgYGMOPfPd/dE9s</a:t>
            </a:r>
          </a:p>
          <a:p>
            <a:r>
              <a:rPr lang="en-US" dirty="0"/>
              <a:t>pp7nOWH+u0ARSWGQIn87cZrnDZAHNDW/chyz2tf2pYyXRtDBOf6Ncc4ZonxSTDCPu12FIO4CDAGF</a:t>
            </a:r>
          </a:p>
          <a:p>
            <a:r>
              <a:rPr lang="en-US" dirty="0"/>
              <a:t>3cOILiXNriQvmle5/</a:t>
            </a:r>
            <a:r>
              <a:rPr lang="en-US" dirty="0" err="1"/>
              <a:t>wAnNo</a:t>
            </a:r>
            <a:r>
              <a:rPr lang="en-US" dirty="0"/>
              <a:t>/U79NZ7fhDgXSuxfLw52qdjZsl7XwHQvghLq/64ccH554KYPz0XZgB</a:t>
            </a:r>
          </a:p>
          <a:p>
            <a:r>
              <a:rPr lang="en-US" dirty="0"/>
              <a:t>UbGSgSsZrt1sbVx2uumCv4ZVBKIWAsBYWOmFxBXxMKnYwSPXyEvaDjh2cA0Mk5L8xPwtJ+MEyMAj</a:t>
            </a:r>
          </a:p>
          <a:p>
            <a:r>
              <a:rPr lang="en-US" dirty="0"/>
              <a:t>jE7lIXtDLE2A6dxFmVp8g2roYbgdZfHoIbNGbU2IYtnLLPLqYNVrKNvyyOKSPyW4dTvJp4NpHcAb</a:t>
            </a:r>
          </a:p>
          <a:p>
            <a:r>
              <a:rPr lang="en-US" dirty="0"/>
              <a:t>HZDxLKCHSu4PsFhNkF1ZwjhLI7DHSywtl3GFWs3Z3OL5JvkicI71Owy4K0bZpoQoLVZ0L7ZfYrzu</a:t>
            </a:r>
          </a:p>
          <a:p>
            <a:r>
              <a:rPr lang="en-US" dirty="0"/>
              <a:t>LZHyhOneXwTOeo8cPrYja5sNhof5I8P3XVg71Z6n7Dvb0AkhJllAa0Tf24mkkxuc9jD8sUQzAGOb</a:t>
            </a:r>
          </a:p>
          <a:p>
            <a:r>
              <a:rPr lang="en-US" dirty="0" err="1"/>
              <a:t>HIXPh</a:t>
            </a:r>
            <a:r>
              <a:rPr lang="en-US" dirty="0"/>
              <a:t>/sszziH9Bpy6J7wHTSlsZPyCb4nTPL2lADmzu6Jzmume50bWuc1wexa2zxostwtc88nrKDs</a:t>
            </a:r>
          </a:p>
          <a:p>
            <a:r>
              <a:rPr lang="en-US" dirty="0" err="1"/>
              <a:t>LkssQLcB</a:t>
            </a:r>
            <a:r>
              <a:rPr lang="en-US" dirty="0"/>
              <a:t>/b5MD5QVzyXuGfkBPytIa4Zymn+s1xMVvLpZG8XQsD3g4aSSov8Am4QVs/045WoyMClk</a:t>
            </a:r>
          </a:p>
          <a:p>
            <a:r>
              <a:rPr lang="en-US" dirty="0"/>
              <a:t>zFTkVoc45Tlx6tBJ7k4ILY3PToXhlbIbJAZHWqza0uTyeSGwd5I/7lkkXWABtBrjsW1bREjZzXiZ</a:t>
            </a:r>
          </a:p>
          <a:p>
            <a:r>
              <a:rPr lang="en-US" dirty="0"/>
              <a:t>aafhkgYIpHN4kSZKGc1x2bUjIjq12HZzOi8bvTS246kLZaPhZzp8j8EK3GTOYXhz+bHNsBB7gZ7r</a:t>
            </a:r>
          </a:p>
          <a:p>
            <a:r>
              <a:rPr lang="en-US" dirty="0"/>
              <a:t>GkXIwI7IkWTlreSfxaHOdwbGWhpHNpkCMRJ8p104rta+GbRwW4K+71Fy1YPj9P4dtobv3V+jNr5Y</a:t>
            </a:r>
          </a:p>
          <a:p>
            <a:r>
              <a:rPr lang="en-US" dirty="0"/>
              <a:t>gP8AzXklkQ7Ge9FIILjXlhJMryWfcxCMue1z7c0jcXBCHysbPOJI4r0rVK8TsrOkhbBYc6OQOmay</a:t>
            </a:r>
          </a:p>
          <a:p>
            <a:r>
              <a:rPr lang="en-US" dirty="0"/>
              <a:t>pPNFHrpGka2NkUlpsLtdYNiKzJMyrSfARXsx8YrEBUjonI2I4Jr8hlu9Yh3ZFO3W2mATVGqVnCOW</a:t>
            </a:r>
          </a:p>
          <a:p>
            <a:r>
              <a:rPr lang="en-US" dirty="0"/>
              <a:t>JwYzHystmCd9h81rMZaz4/t2NidHWY0Q/NSL4oIW0GhxMYcWOyDGf60mE8jDsZjIBhe0EFpT3tMf</a:t>
            </a:r>
          </a:p>
          <a:p>
            <a:r>
              <a:rPr lang="en-US" dirty="0"/>
              <a:t>ytexrgXQSQsrzOjljz3ysrkuXcuXJNeFyXJckSCfrkrmQhMcRyt+SKRjoZJQ2d7i50b+BEzSPlKM</a:t>
            </a:r>
          </a:p>
          <a:p>
            <a:r>
              <a:rPr lang="en-US" dirty="0"/>
              <a:t>rm2Pkfjk5T54scWyM7iTHx02uKfDKWPrTPj+ytfGWYCj5c4qNmUT6+02zFpr2ZNPZYyGvM+OVz2S</a:t>
            </a:r>
          </a:p>
          <a:p>
            <a:r>
              <a:rPr lang="en-US" dirty="0"/>
              <a:t>SMEjDXiBuu4upfb/ADyWNMyOGzSfcF+Bra7tnHsBufJXH57Lo3bOJ8tm0yWKlZkibKS+yyrZehrr</a:t>
            </a:r>
          </a:p>
          <a:p>
            <a:r>
              <a:rPr lang="en-US" dirty="0"/>
              <a:t>xT3Cq2Pe68uq7Cmyx/6KhdqRDXRPimkqyeNTWJIb+63Ve74tsrd+vbO+rvrTXbdVmw2sU+2ubijV</a:t>
            </a:r>
          </a:p>
          <a:p>
            <a:r>
              <a:rPr lang="en-US" dirty="0"/>
              <a:t>qedXpbDrdv4au1dZc/dfDLtts6pHB5bBNNMyRzIK4I4PDnxQOXCqwfb1nI15QXumjQu92XIXJj4Z</a:t>
            </a:r>
          </a:p>
          <a:p>
            <a:r>
              <a:rPr lang="en-US" dirty="0"/>
              <a:t>A0NTg9EPUkLXrY6uKLaCNzW4yHQZO1jlNa9DZZNEG/8AnPJixu9cYABZw6nPJILUxjV+7CH1rtd0</a:t>
            </a:r>
          </a:p>
          <a:p>
            <a:r>
              <a:rPr lang="en-US" dirty="0"/>
              <a:t>cbK3yS0hMrlZlZlsh5D3tkpQufDZrzysFRj5JYxTaNph0TvjEli2572ssGGGKuHzNeg5jCJ3BCd4</a:t>
            </a:r>
          </a:p>
          <a:p>
            <a:r>
              <a:rPr lang="en-US" dirty="0"/>
              <a:t>QkkzPN8TbTuVjrA3KBH2NjlzptLmWWhtayJHiu0GcUq8ktauySb4JWmvHI+FryGQcxCZ/kfGf6Xy</a:t>
            </a:r>
          </a:p>
          <a:p>
            <a:r>
              <a:rPr lang="en-US" dirty="0"/>
              <a:t>nLHfld7xd5ZXMaXvaU6VmGEExnuT25ZjDyBGHODoiImsfKCUCESPRn0grkFkLCx0isPjjJya+ury</a:t>
            </a:r>
          </a:p>
          <a:p>
            <a:r>
              <a:rPr lang="en-US" dirty="0" err="1"/>
              <a:t>VqGsktQ</a:t>
            </a:r>
            <a:r>
              <a:rPr lang="en-US" dirty="0"/>
              <a:t>/sVxHTysEtaFto62o0Grrmq4yg2J7taGs2Wvijn2nyx0d3eghk8h2sgku2zCbdoxcnkBj</a:t>
            </a:r>
          </a:p>
          <a:p>
            <a:r>
              <a:rPr lang="en-US" dirty="0"/>
              <a:t>yhBPkO3TmirsnyGleCdQ7NpUQZKetjUkeujIk1wRmqktmcmTXiWS7nJdsgfieZGVagVmSuHwWIRI</a:t>
            </a:r>
          </a:p>
          <a:p>
            <a:r>
              <a:rPr lang="en-US" dirty="0"/>
              <a:t>+SMz0xG18tqWCy6/cBfYne2QkqEAv8fkg4WvshQisytO8ourX/E53MkuFxs+JOkrynm+Lx/5P2zc</a:t>
            </a:r>
          </a:p>
          <a:p>
            <a:r>
              <a:rPr lang="en-US" dirty="0"/>
              <a:t>CQHcNkdq4M/Jq3v+wcXt3e1Djrrz3yauCd8U1W+6enzDSYrDw7X3XNbqA5jdY8qWjsYzLatQu+7g</a:t>
            </a:r>
          </a:p>
          <a:p>
            <a:r>
              <a:rPr lang="en-US" dirty="0"/>
              <a:t>cCKUw+0r4fXshWd9NVc3yiYSVN5XsHcyxlpeQ11muF9416jqXJ1N4PUsSDxPUin5LehHkErYjEBJ</a:t>
            </a:r>
          </a:p>
          <a:p>
            <a:r>
              <a:rPr lang="en-US" dirty="0"/>
              <a:t>I2OtKwX5phK2J8iiq3WGkySuz91+ac7eFketcK0Gxc6zLDE9sRlZG9/aZlgZf8nzUXta+SxVIdhz</a:t>
            </a:r>
          </a:p>
          <a:p>
            <a:r>
              <a:rPr lang="en-US" dirty="0"/>
              <a:t>AxhXxPKdBhNg4n7clfaOJs13wwTHMvWqMhjXE2KM3yaes+SDawvhjsl4DXuEr7EjpKl2arONpJJF</a:t>
            </a:r>
          </a:p>
          <a:p>
            <a:r>
              <a:rPr lang="en-US" dirty="0"/>
              <a:t>UnZHCHlROcK4PaJ+Ihjm39JKh/uTHi97iWmd3CH9LFIQBgiPj2Dy1jXO+1E8jWfiZ6ZWVnrGyc12</a:t>
            </a:r>
          </a:p>
          <a:p>
            <a:r>
              <a:rPr lang="en-US" dirty="0"/>
              <a:t>ue0D7lxFO9IW6vYE/suxcz9nu5GnmR1EQTqOvyKukaNZJqYp5rGoYfv9VxfNYe0/u4Xwbxybrd49</a:t>
            </a:r>
          </a:p>
          <a:p>
            <a:r>
              <a:rPr lang="en-US" dirty="0"/>
              <a:t>T0bsbpNYxqjpalgc3Ttma/RNIv0StptHumdamcm7K0yEXrciE8wHNxMYzED8U7JI2stAfPHjLlXk</a:t>
            </a:r>
          </a:p>
          <a:p>
            <a:r>
              <a:rPr lang="en-US" dirty="0"/>
              <a:t>+WJ8AbAWLDS17MNi7P0dqeFk80/7X4/q27GfyGCU6jxXkblwYseGlhsRCOpNogwUd2WCHYBjqUPa</a:t>
            </a:r>
          </a:p>
          <a:p>
            <a:r>
              <a:rPr lang="en-US" dirty="0"/>
              <a:t>XSua7VzYG72DeVESV/2hwAl027bHQtbN4lr+S33SS7m+RW3V8OG7nYJPJJGG7tL12QT2mCK80g3p</a:t>
            </a:r>
          </a:p>
          <a:p>
            <a:r>
              <a:rPr lang="en-US" dirty="0"/>
              <a:t>+MO0uMVqKW1PDqpiYq81J2yntPqx2LPxvsujfW8jiiZLtNlO47HZJt6/9l5HroJtxWjlhe2pHxnl</a:t>
            </a:r>
          </a:p>
          <a:p>
            <a:r>
              <a:rPr lang="en-US" dirty="0"/>
              <a:t>ijayOOd1KpUgFm3BDFYfSfHcrF7DI2KWxalLaJfNa+aeZF5jTmvfHHWe6OrMYrET9aJJarG2HmtF</a:t>
            </a:r>
          </a:p>
          <a:p>
            <a:r>
              <a:rPr lang="en-US" dirty="0"/>
              <a:t>KbtVsGv2LhYjtV3k/GS2eqZG0mPG9fDEyT9fQKo0lkcURa+aNkmqmYItw9r22XEpreUzmAPYCXgK</a:t>
            </a:r>
          </a:p>
          <a:p>
            <a:r>
              <a:rPr lang="en-US" dirty="0" err="1"/>
              <a:t>NpMYYeLB</a:t>
            </a:r>
            <a:r>
              <a:rPr lang="en-US" dirty="0"/>
              <a:t>/S74Y0/E39bT+XsoRl9gdwC4PaWuqse8Q1Z3uHjW7lbJ49uQz/zu7ajoNvn9k23xR6bZ</a:t>
            </a:r>
          </a:p>
          <a:p>
            <a:r>
              <a:rPr lang="en-US" dirty="0"/>
              <a:t>tB0m2CGi25Q0O3K/YtuhoNwUPG90UPGN2R/5vdIeM7wpvie/cf8AyO+Q8Q3AR8UsNTPFubR4vE0D</a:t>
            </a:r>
          </a:p>
          <a:p>
            <a:r>
              <a:rPr lang="en-US" dirty="0"/>
              <a:t>xunh+q1sJZT1znNqMYWm18TH71w+Hy8j/wDrghqfJ5k7xzcPDvF3gQaClJL+3ePRNEPi8asWPG2i</a:t>
            </a:r>
          </a:p>
          <a:p>
            <a:r>
              <a:rPr lang="en-US" dirty="0"/>
              <a:t>tNpmC1uqsBq+TyCS7ur198tmw4m1Y4yT/kkn5MJy2N/EP7CP3ga50toOa9ewYQF9frGGmKQtFhpj</a:t>
            </a:r>
          </a:p>
          <a:p>
            <a:r>
              <a:rPr lang="en-US" dirty="0"/>
              <a:t>El/H3TcZfhV5PjewCeE8RDgkP9o/1ajg+GIGWn4jEWbbe3oLWq8Y4ffXsfc+HvAsyPm2p8emiFfe</a:t>
            </a:r>
          </a:p>
          <a:p>
            <a:r>
              <a:rPr lang="en-US" dirty="0"/>
              <a:t>OYas7ozVaMT+PvadRZ4/u9nga1WvBb107eFmswyUmzWC+CZlV8FuO5O8sAYeJslsykrNYPhL2Mo5</a:t>
            </a:r>
          </a:p>
          <a:p>
            <a:r>
              <a:rPr lang="en-US" dirty="0"/>
              <a:t>Ji+MsryyqtrQoKoEj3Qum3fD7Fri+GSx8ck8vxu1eunngdW01MjYaU1/IC39/fJxh+5eK0luZ88d</a:t>
            </a:r>
          </a:p>
          <a:p>
            <a:r>
              <a:rPr lang="en-US" dirty="0"/>
              <a:t>tskk2zrl9i+HjXPncbEsFoPgb8uv1lKRO1cUAFiQ1Zx8Y+4gBe9zmTsijdrBC99yRnCO5Yjllnme</a:t>
            </a:r>
          </a:p>
          <a:p>
            <a:r>
              <a:rPr lang="en-US" dirty="0"/>
              <a:t>K0j/AJYbT41QcAbdW1Ysame/Si3tr5ZnHJQUPxLVu18deSTXGKNuumdEzUxMfV00sMmt0jjDqNK2</a:t>
            </a:r>
          </a:p>
          <a:p>
            <a:r>
              <a:rPr lang="en-US" dirty="0"/>
              <a:t>axotO6U6PXRSDQ68tg0NGONmk1rYv/P0w1nj1Nyb45Va1vjtNsjvHazB+wVQRoqjUfG4JDJ41hWt</a:t>
            </a:r>
          </a:p>
          <a:p>
            <a:r>
              <a:rPr lang="en-US" dirty="0"/>
              <a:t>XHRZDVNqv4347Tki8h8pmrTUNvu7FOxL5O88/Js3N5vK00fke4Lbfk2yrRnyDbE/v+3Tt7uFrtrs</a:t>
            </a:r>
          </a:p>
          <a:p>
            <a:r>
              <a:rPr lang="en-US" dirty="0"/>
              <a:t>57VjyPaTOO425D9ps0NpsVrb1ps+0v7CO3Z2VuwCXFUd3sqMT9pvWVI/MNvHWteX8ZqXlHj8cjd9</a:t>
            </a:r>
          </a:p>
          <a:p>
            <a:r>
              <a:rPr lang="en-US" dirty="0"/>
              <a:t>o7CruqyllWdjrut3Vk7nR7p8n292GhLPPxLJCYXTwv2EjXB0jMvkDjr5C1t9pMeCBA9xdP8Aqd7u</a:t>
            </a:r>
          </a:p>
          <a:p>
            <a:r>
              <a:rPr lang="en-US" dirty="0"/>
              <a:t>dlEt4/ys4p7gVG4NMUzGSWpWSypx7g46fVs/FvLLjsSVdlE9hoJLNXdlDdDsMQF2a+uFqWvpxMy3</a:t>
            </a:r>
          </a:p>
          <a:p>
            <a:r>
              <a:rPr lang="en-US" dirty="0"/>
              <a:t>q3xVWfq1QmdXhlngo+PhtJ99zm3NPbNKa89j7Gk25108Pl32rqXk7IhsvMa1mtJ5rVdEHA2NR5dX</a:t>
            </a:r>
          </a:p>
          <a:p>
            <a:r>
              <a:rPr lang="en-US" dirty="0"/>
              <a:t>p0J/M68t2bzqv8dLzFlapYkEtrWu/wAKrYdXu2ZWzS6f/lyQRZlZGAIWlOAc6pVLpmw1CpX0o4zc</a:t>
            </a:r>
          </a:p>
          <a:p>
            <a:r>
              <a:rPr lang="en-US" dirty="0"/>
              <a:t>gKsStYHvlZHPLKTsmSup1bkBpWHc33K076/7fccZNDafBHq5RqPJoi/e1jJHDYsQRm1Wy6GIirc1</a:t>
            </a:r>
          </a:p>
          <a:p>
            <a:r>
              <a:rPr lang="en-US" dirty="0"/>
              <a:t>sn2TazmsdZLWzTCRcntZrJmuEUs7nBtaJXrVCM8WzF04YwzPlaWSNNezMx08XGfUQutD9ifybpak</a:t>
            </a:r>
          </a:p>
          <a:p>
            <a:r>
              <a:rPr lang="en-US" dirty="0"/>
              <a:t>RZEWVazp42gRZ8oYZbp9+taNj42MYXvhga4AOGOLRwDoGMs2mCCKGrNLI6W3aYXXJpKTtndDKmx2</a:t>
            </a:r>
          </a:p>
          <a:p>
            <a:r>
              <a:rPr lang="en-US" dirty="0"/>
              <a:t>Rmk3GyY0X9zwbf2zXN2m0cwbPaFO2exdINrs2mxttgFFY3ky8er7OhV8p3P2NO5+uns46NQeQse4</a:t>
            </a:r>
          </a:p>
          <a:p>
            <a:r>
              <a:rPr lang="en-US" dirty="0"/>
              <a:t>71nK3YisSsZG6PYFpnHxZJjT3Rkat3+R8jQC8YcW5BC1/Nt7dYN9zl3KbnlsgYKDmt/at0B9+GFz</a:t>
            </a:r>
          </a:p>
          <a:p>
            <a:r>
              <a:rPr lang="en-US" dirty="0"/>
              <a:t>ewj0cPzPju24jR3m3+V3l28pvj89kJi8q0ll+uZprr7ep8ftSW/DNVO1/gik8H2gTfE97XD9Bu5a</a:t>
            </a:r>
          </a:p>
          <a:p>
            <a:r>
              <a:rPr lang="en-US" dirty="0"/>
              <a:t>Rp2miCCds0sE7i+tYb1H6c9P5UASvrHWmme3UXHIaOxitpXTxDRRNRo1YrbIqjFuuOYjh9eWyIRY</a:t>
            </a:r>
          </a:p>
          <a:p>
            <a:r>
              <a:rPr lang="en-US" dirty="0" err="1"/>
              <a:t>shM</a:t>
            </a:r>
            <a:r>
              <a:rPr lang="en-US" dirty="0"/>
              <a:t>/PLUa2AQbL4Ta2r5Y2+8N+xEyS7aeGySgVQS5rMROzmPBTmpoCwOT/aL+5+UAEFF35XEcW/</a:t>
            </a:r>
            <a:r>
              <a:rPr lang="en-US" dirty="0" err="1"/>
              <a:t>ro</a:t>
            </a:r>
            <a:endParaRPr lang="en-US" dirty="0"/>
          </a:p>
          <a:p>
            <a:r>
              <a:rPr lang="en-US" dirty="0"/>
              <a:t>0J36eQg3A+SFjNpX1Vmnu6d9zNhWdI3bUacmx8g+yi1vlEt5jtvGmzRNsCWZtq1ZlMevtuMJ/</a:t>
            </a:r>
            <a:r>
              <a:rPr lang="en-US" dirty="0" err="1"/>
              <a:t>rOv</a:t>
            </a:r>
            <a:endParaRPr lang="en-US" dirty="0"/>
          </a:p>
          <a:p>
            <a:r>
              <a:rPr lang="en-US" dirty="0"/>
              <a:t>v5Ute9ppOY9skTWGuyGuEY4XAR1/h8jvSRbllenaNqGu2xLcgbReKFitc2JfDPfMjhspTWJ+QyMk</a:t>
            </a:r>
          </a:p>
          <a:p>
            <a:r>
              <a:rPr lang="en-US" dirty="0"/>
              <a:t>+OKSSuaTp5IvuYHwCvSJe6GFpkDnOeWj5JCophiLVX5odXqIjHJaDo55IarpZ3yKGUtTdhHKd7Zx</a:t>
            </a:r>
          </a:p>
          <a:p>
            <a:r>
              <a:rPr lang="en-US" dirty="0"/>
              <a:t>bPTCCqYEDCPnkAJbxEbyODmsy3/</a:t>
            </a:r>
            <a:r>
              <a:rPr lang="en-US" dirty="0" err="1"/>
              <a:t>lM</a:t>
            </a:r>
            <a:r>
              <a:rPr lang="en-US" dirty="0"/>
              <a:t>/M6oC98zTxjie6GSMiINcAQ9sUZcI5OQTP7HAgVNpNqpHeY</a:t>
            </a:r>
          </a:p>
          <a:p>
            <a:r>
              <a:rPr lang="en-US" dirty="0"/>
              <a:t>7Jyj8j2ky1L+FDyTav12vt25Lkts5kn4mBpa055qf4yIREIr4Z9wOGTwRDFrABP/AE0THglmctWu</a:t>
            </a:r>
          </a:p>
          <a:p>
            <a:r>
              <a:rPr lang="en-US" dirty="0"/>
              <a:t>Lhf2o/z3HvlNP5thg6lw/wBRuv8AnxySxI2pHrx58Tpne+rZyt7wNN3iCyozMm+s7DXzxXbUMta1</a:t>
            </a:r>
          </a:p>
          <a:p>
            <a:r>
              <a:rPr lang="en-US" dirty="0"/>
              <a:t>sDNF5Ht4gzzDYtFfzV+avnVGVwuQP18FmpZikgpzNn1cTla8MZZlf/8APtkA7wfdxg+I32D/AM/x</a:t>
            </a:r>
          </a:p>
          <a:p>
            <a:r>
              <a:rPr lang="en-US" dirty="0"/>
              <a:t>P7PELQ1tSMyV4mVR76lrzY+OwSYLBbr4C6p8cTFYmgbel2VZo2FyOymu4luystY+7beISQ9jswTx</a:t>
            </a:r>
          </a:p>
          <a:p>
            <a:r>
              <a:rPr lang="en-US" dirty="0"/>
              <a:t>NY53sz37JsUjzBpNrZQgkrPhOTP4ZrY6GS1c3FcnL8y4kpnZ5ZkiJMrckyg0jHGbxncfA7yKm3X3</a:t>
            </a:r>
          </a:p>
          <a:p>
            <a:r>
              <a:rPr lang="en-US" dirty="0"/>
              <a:t>5Ji6ttH862gfw2G1sCaPYyMmqbuJ58a0Tnfduq1mwB72yh1qw+jorU7Hay9EYqsxN7VXvg1FPYSU</a:t>
            </a:r>
          </a:p>
          <a:p>
            <a:r>
              <a:rPr lang="en-US" dirty="0"/>
              <a:t>mVrjDDG91X4nlojLWipMIPK5jH5FBsateps7z5ZpI3vnmmw2SSdi5F5dEWvd/TdRh2MzbLdW0APd</a:t>
            </a:r>
          </a:p>
          <a:p>
            <a:r>
              <a:rPr lang="en-US" dirty="0"/>
              <a:t>rJZKMbmRzSSbGxE1RSucH4cg0gVjXbJSvVYwNtHNHK6L5L1qK3CL0jY37Utkr17czdhqXWIToNqD</a:t>
            </a:r>
          </a:p>
          <a:p>
            <a:r>
              <a:rPr lang="en-US" dirty="0"/>
              <a:t>/wCe22IvHtoU3xrYhVdBEK0+hhbL+zQyJmgshk3jtxrZdJdLpNTZjtU9PbfLV1dlsVynLAWskbC6</a:t>
            </a:r>
          </a:p>
          <a:p>
            <a:r>
              <a:rPr lang="en-US" dirty="0"/>
              <a:t>GV0MOtmmiu1HwMjpSujtQyQmIO+FjJJzNAXvpa2WxJqPHhSis3IqsGy2k+0LQrX92xGHwnXNjiAD</a:t>
            </a:r>
          </a:p>
          <a:p>
            <a:r>
              <a:rPr lang="en-US" dirty="0"/>
              <a:t>jNFhrIiWX2g2OGFxXELWYbLhiwxERofGtaSb+wdm44jllNP5tgM6yT/</a:t>
            </a:r>
            <a:r>
              <a:rPr lang="en-US" dirty="0" err="1"/>
              <a:t>qNz</a:t>
            </a:r>
            <a:r>
              <a:rPr lang="en-US" dirty="0"/>
              <a:t>/zovg4/A2RvjcMkdh3</a:t>
            </a:r>
          </a:p>
          <a:p>
            <a:r>
              <a:rPr lang="en-US" dirty="0"/>
              <a:t>vp8tveQzyCdlmF8VUVDZ82IN8qKtPZmd47fnfPqpoLg8aNQW/G68VStBFsvGHyTacR7C5E6PyHbM</a:t>
            </a:r>
          </a:p>
          <a:p>
            <a:r>
              <a:rPr lang="en-US" dirty="0"/>
              <a:t>Ou8sstmubOaJj/MKURreXa55ZsWTl0laSUR6eQTa3RPjteE6qzJF4VZrOu6Hexm7W8pgUdPfGM6b</a:t>
            </a:r>
          </a:p>
          <a:p>
            <a:r>
              <a:rPr lang="en-US" dirty="0" err="1"/>
              <a:t>dvP</a:t>
            </a:r>
            <a:r>
              <a:rPr lang="en-US" dirty="0"/>
              <a:t>/AJ3cEu8e24U9C5AgEPZZwoJsMkaJYOTSY/1anU6z7OOvXjBcWsnc+SzLK9o8XllfrnDuxsOM</a:t>
            </a:r>
          </a:p>
          <a:p>
            <a:r>
              <a:rPr lang="en-US" dirty="0"/>
              <a:t>V0Q3Iah2kZHkMiCijCZH2nHG1tdJ82p19ixuxfgs0ppbEkkfiTgN35J+3Q69u48btx7xtf8A8hpI</a:t>
            </a:r>
          </a:p>
          <a:p>
            <a:r>
              <a:rPr lang="en-US" dirty="0"/>
              <a:t>nz39RY1EjONCFgtVGNDy5xM3yxFxMwgLNAJjRiBcCGNFx5jiZfAQ2TzS80lcdtKxzZWFksxkYIDE</a:t>
            </a:r>
          </a:p>
          <a:p>
            <a:r>
              <a:rPr lang="en-US" dirty="0"/>
              <a:t>XMcXNDXqeMsAD3qG3PXRnldK24x8UzmWrl6T7WNjmon4k0tJAjEetvUoVBe1QtnZVgyPZNjlffge</a:t>
            </a:r>
          </a:p>
          <a:p>
            <a:r>
              <a:rPr lang="en-US" dirty="0"/>
              <a:t>+eZ9S1BE19SLZNrr5ImtffkFlkD3mN7JXQtMcrWjHnjGjXiWUIWbATNlfYm7jZNTd7smpvk+zBZ5</a:t>
            </a:r>
          </a:p>
          <a:p>
            <a:r>
              <a:rPr lang="en-US" dirty="0"/>
              <a:t>RsGIeVWnAeTQkf8Aote6vSpWJqtqi6xNb3lHVyO8r0Mi/wDQeNYi8n8didpqOj3i+3q64CVskXkm</a:t>
            </a:r>
          </a:p>
          <a:p>
            <a:r>
              <a:rPr lang="en-US" dirty="0" err="1"/>
              <a:t>zOyUQ</a:t>
            </a:r>
            <a:r>
              <a:rPr lang="en-US" dirty="0"/>
              <a:t>/wGDJu9rDq/OtsoYxTNZ7XTRv4MjlDbzXusfG9cXLiVrRxdwC4hcQuLMa2RrbVt2bLuOUwH</a:t>
            </a:r>
          </a:p>
          <a:p>
            <a:r>
              <a:rPr lang="en-US" dirty="0" err="1"/>
              <a:t>leIGpl</a:t>
            </a:r>
            <a:r>
              <a:rPr lang="en-US" dirty="0"/>
              <a:t>/6fc/82CCedft98O02u2FOV3vqI2yW/IK0gsavUQz09rq4KG58zaReK8Ulf+6Bzg7cNafK</a:t>
            </a:r>
          </a:p>
          <a:p>
            <a:r>
              <a:rPr lang="en-US" dirty="0"/>
              <a:t>ttFO6Hat/wBd4ZOZ9H5VWiLSEVG4MfN5brmnYeQwXZ5OL5IbdquW3rokh3W0hcfMNuRF5u5q0fkM</a:t>
            </a:r>
          </a:p>
          <a:p>
            <a:r>
              <a:rPr lang="en-US" dirty="0" err="1"/>
              <a:t>WxZ</a:t>
            </a:r>
            <a:r>
              <a:rPr lang="en-US" dirty="0"/>
              <a:t>/6jXRxUdzUut+6gI5sabDNfYJ0OgebXh+unD/AP58/J/+e7MB/hu9Asam/</a:t>
            </a:r>
            <a:r>
              <a:rPr lang="en-US" dirty="0" err="1"/>
              <a:t>WfXisMVfLXTRmOW</a:t>
            </a:r>
            <a:endParaRPr lang="en-US" dirty="0"/>
          </a:p>
          <a:p>
            <a:r>
              <a:rPr lang="en-US" dirty="0"/>
              <a:t>L9epcP275FJOI4Hyv+V8pXjYeJ3D84CDUGprU7tLCPyMaowMxjtdGLuhDZNNv9VPpNhfh1u21ElS</a:t>
            </a:r>
          </a:p>
          <a:p>
            <a:r>
              <a:rPr lang="en-US" dirty="0"/>
              <a:t>ZkPjbyzceR6u/dhj8JufBLT2UHi3j7uO13lYwslsQCCOmyWKKH4mYDhHG1SUZXv8dbJHJJYnYbV0</a:t>
            </a:r>
          </a:p>
          <a:p>
            <a:r>
              <a:rPr lang="en-US" dirty="0"/>
              <a:t>wRv8p1T5X7vRPkZuKRo+Vw2ZvJJngKCCq9150ZQLmnIJJwiXOMbZHRSZa5kbpHNi5uZTGvh/b53K</a:t>
            </a:r>
          </a:p>
          <a:p>
            <a:r>
              <a:rPr lang="en-US" dirty="0" err="1"/>
              <a:t>SEtTmlrXPDm</a:t>
            </a:r>
            <a:r>
              <a:rPr lang="en-US" dirty="0"/>
              <a:t>/mUb8Jp/K0PlMT385q1yaJkM8DxJcjjg1ewtxVY7zCajYXUYmwptCu+WVleWMyu5e</a:t>
            </a:r>
          </a:p>
          <a:p>
            <a:r>
              <a:rPr lang="en-US" dirty="0"/>
              <a:t>ckml+F49b+LU37kzfIvIrEljaAEltVwGq1br9qpqoNJEwRyxb3y6rJr7YxTiH+shbl+w7WtFUsy6</a:t>
            </a:r>
          </a:p>
          <a:p>
            <a:r>
              <a:rPr lang="en-US" dirty="0"/>
              <a:t>m5JdrQN8irKaSpamFSPGwjd90IZShVsFChcK1uuutLNFsno+NbYkeL7pxZ4dvHKHxfatfP4fu3TR</a:t>
            </a:r>
          </a:p>
          <a:p>
            <a:r>
              <a:rPr lang="en-US" dirty="0"/>
              <a:t>eD2iB4VEDX8M12djIG0pAP2TejF7xSN0m62dYx+TbioYJH++qbyub7ky1oGfPqPJqleHyTzXveK8</a:t>
            </a:r>
          </a:p>
          <a:p>
            <a:r>
              <a:rPr lang="en-US" dirty="0"/>
              <a:t>QdWj3Um58bhW82mvl8i2XmGtsNueWuuQ+H7aWG1vSyR6KOeKGCWY5zdpx0JKa0mOlcnpT7Dba67V</a:t>
            </a:r>
          </a:p>
          <a:p>
            <a:r>
              <a:rPr lang="en-US" dirty="0"/>
              <a:t>pVorTaMkr6dvZbGlPF5Zuo5P/ZbEiLy+NR+VasiHyPXvdFunlR27MhFljHySaud0+g8buEeF+Ovb</a:t>
            </a:r>
          </a:p>
          <a:p>
            <a:r>
              <a:rPr lang="en-US" dirty="0"/>
              <a:t>Doo4YXaiyDtNNs56M/hW5ah4ZtTHXrRUaDo3fKGINQCYFKMTwD+kxR+8RAWxGL3jLs6a9Ugu17MV</a:t>
            </a:r>
          </a:p>
          <a:p>
            <a:r>
              <a:rPr lang="en-US" dirty="0"/>
              <a:t>zRXttvI5oqsj45re/wBtLC7fbf4HX7xqePOxt/IWB2spcKz4Yo/ic1wREwDq73NiiLI9NWaNyYCR</a:t>
            </a:r>
          </a:p>
          <a:p>
            <a:r>
              <a:rPr lang="en-US" dirty="0" err="1"/>
              <a:t>vaXPVzVpQ</a:t>
            </a:r>
            <a:r>
              <a:rPr lang="en-US" dirty="0"/>
              <a:t>/4JlFDL/wCb8tkYN7Q0NaZ81bXCOyS59emHxmlMGPrNawkNa6y0V4YzK9xsVG0qMdYV</a:t>
            </a:r>
          </a:p>
          <a:p>
            <a:r>
              <a:rPr lang="en-US" dirty="0"/>
              <a:t>al21fifUrpr9fZtWtDbjT6skIkgcnVLbRQ1cv21fXXmTft7o3VnWmBktCeKnHqJVG2Is4RtdK2vx</a:t>
            </a:r>
          </a:p>
          <a:p>
            <a:r>
              <a:rPr lang="en-US" dirty="0"/>
              <a:t>O218Y++h5MlZMWtc1ecu/wAf8LRmM66pBG7yPfR0TtsFgoULd5+l0R1rPhtfN5Xvo7cyvDFOMf6m</a:t>
            </a:r>
          </a:p>
          <a:p>
            <a:r>
              <a:rPr lang="en-US" dirty="0"/>
              <a:t>sMys8Q09yKjqa9Kja11aaBvjGqYho9exQQ1RadroV+3sBFNoXwOXwuXxvCMZK+I5DMLsiRkOQevm</a:t>
            </a:r>
          </a:p>
          <a:p>
            <a:r>
              <a:rPr lang="en-US" dirty="0"/>
              <a:t>wNhottJHdp2Kep3/</a:t>
            </a:r>
            <a:r>
              <a:rPr lang="en-US" dirty="0" err="1"/>
              <a:t>APz</a:t>
            </a:r>
            <a:r>
              <a:rPr lang="en-US" dirty="0"/>
              <a:t>/AB69Br9jd39O7uZvIK22nf766xDXn2dqvfdW3mw11O9vL2zu+bN43SoJ</a:t>
            </a:r>
          </a:p>
          <a:p>
            <a:r>
              <a:rPr lang="en-US" dirty="0"/>
              <a:t>omOMFOVT1JxI+MtdCP6tKw+rZtviuVCio5ZGKKSWZ8Xik9oX/FLuvdNBM+bx+hBe2fkdStS2LO7Y</a:t>
            </a:r>
          </a:p>
          <a:p>
            <a:r>
              <a:rPr lang="en-US" dirty="0"/>
              <a:t>j/jkjivH2tLNTGXa/eN4yrJCBynNcxzv1AkKvsLlYM3u1hUXl+6jEPnUwEPm2tcdfvdVca29GEL4</a:t>
            </a:r>
          </a:p>
          <a:p>
            <a:r>
              <a:rPr lang="en-US" dirty="0"/>
              <a:t>J+5mx9wi+o8GjouVjQaGyZfC9ZI13gMfJ/gcjBP4NuPlZ4vt4mP0uyiPxTMLC5p2g/</a:t>
            </a:r>
            <a:r>
              <a:rPr lang="en-US" dirty="0" err="1"/>
              <a:t>zvFn</a:t>
            </a:r>
            <a:r>
              <a:rPr lang="en-US" dirty="0"/>
              <a:t>/6UvW+</a:t>
            </a:r>
          </a:p>
          <a:p>
            <a:r>
              <a:rPr lang="en-US" dirty="0"/>
              <a:t>1UezqSavYE1dddNkeMbeVf8Aj9o4N8KsObW1bNN5Bd+N1Get8+u0krZtZwaEeSDjgkrXH4/Ji4ra</a:t>
            </a:r>
          </a:p>
          <a:p>
            <a:r>
              <a:rPr lang="en-US" dirty="0"/>
              <a:t>EO1sznCQSyhRTTf+b8tx/wCnbfsxtLp4RK37mxBXLDcnM7pzZYzBVOv8k1up9wylQuSRz070jq2s</a:t>
            </a:r>
          </a:p>
          <a:p>
            <a:r>
              <a:rPr lang="en-US" dirty="0"/>
              <a:t>tlT6kTH/AMnWa9/jRdJPWYGSCUO+y2tiQx7BjW6224NpMEjYK6DAHRsYJIQ0DhxPGKRpigI4MJ/M</a:t>
            </a:r>
          </a:p>
          <a:p>
            <a:r>
              <a:rPr lang="en-US" dirty="0"/>
              <a:t>1F0686c4Q+sBEdNXbqw63b7pg2DX2JlqtS65bLKlCs2e653ku0MbD7rYjFRg/wBNTikdNFs44q79</a:t>
            </a:r>
          </a:p>
          <a:p>
            <a:r>
              <a:rPr lang="en-US" dirty="0"/>
              <a:t>oOEuyLmC9yP3LltpXxzssmRnyPIMsoJllwZZl8sxQllKEk2TLOF8s6+SdCWdGWdCWyvltBbnTu3D</a:t>
            </a:r>
          </a:p>
          <a:p>
            <a:r>
              <a:rPr lang="en-US" dirty="0"/>
              <a:t>N945tZb1rU7GnG7kGeLzzS2nj8zv7VdV7k8KE0Es3nQ/zCv5k972Ju1nwybXSPhpiVmhilr6OsNT</a:t>
            </a:r>
          </a:p>
          <a:p>
            <a:r>
              <a:rPr lang="en-US" dirty="0"/>
              <a:t>sLNiIwyx+7rL2+QfLEV5MIn6GSSSOSHc32KS7TmcyLVyNkqxw1ptbcjYQQtLJPGfGznV+VgfOigr</a:t>
            </a:r>
          </a:p>
          <a:p>
            <a:r>
              <a:rPr lang="en-US" dirty="0"/>
              <a:t>P9136kAcSAhMJ4w04J4poTFLWc5tiIAx7S+bGyj2N2E6CS4/XixdjdN53E2RnmGjlUO/8dkbDsKE</a:t>
            </a:r>
          </a:p>
          <a:p>
            <a:r>
              <a:rPr lang="en-US" dirty="0"/>
              <a:t>iZNOQ2e8ELc6+7iIB1ry6jrZ3zeMaWcw6etXifrpEaVkI1bYcfHJXbMxsa15vuDoLeRrXCerT8hi</a:t>
            </a:r>
          </a:p>
          <a:p>
            <a:r>
              <a:rPr lang="en-US" dirty="0"/>
              <a:t>dXeI6Yp7HWt1G1sXmcsLk7Ic5Bxi8vLn5vB7qk2flUX/APmvJdY61vf2EFrfHHvlb4vWBj8c1saO</a:t>
            </a:r>
          </a:p>
          <a:p>
            <a:r>
              <a:rPr lang="en-US" dirty="0"/>
              <a:t>i1BJ1OqMMespRhsFGFzZa7Wi1C0unpNR2NYD91gAl2tP4YtvC9rZ4HJvwFcYyi2q5xFeJMkYV8rQ</a:t>
            </a:r>
          </a:p>
          <a:p>
            <a:r>
              <a:rPr lang="en-US" dirty="0"/>
              <a:t>A+NZiQdDgvaVzOGO5tLVxDU7OPPnfl9YR9gMu+OxKNdo6cdN/iO0nn1Gn1usqSa18tvceRQ6KtQf</a:t>
            </a:r>
          </a:p>
          <a:p>
            <a:r>
              <a:rPr lang="en-US" dirty="0"/>
              <a:t>LbrfVbXtXaP9F4eAdOa8Dp5aNR0k2vohHX0V+31QrWvgdW0MvOthYWFjKxhY6Y6DCLQsLCBwuSJy</a:t>
            </a:r>
          </a:p>
          <a:p>
            <a:r>
              <a:rPr lang="en-US" dirty="0"/>
              <a:t>pYIpRtPDqlkabTXtZsnjvHK6FkT6srPsLAjMEzV50P8AKK0evi2d1nhusjb5LBVgtHOYP7z14xl/</a:t>
            </a:r>
          </a:p>
          <a:p>
            <a:r>
              <a:rPr lang="en-US" dirty="0"/>
              <a:t>jROHT2TO2CJ8rphDFF9rC4eRyU6+nsDEjPd3vF+mP+1WsWIWjbWStDYrTyaR1Z1DysfnRQVj+473</a:t>
            </a:r>
          </a:p>
          <a:p>
            <a:r>
              <a:rPr lang="en-US" dirty="0"/>
              <a:t>HvzIlv8AvE7CrAgWInG3F2s7G0KmnDSVDGZpa0DYK7x+STtfdXjen1ZGrLmmK9biLd/to30vKdwI</a:t>
            </a:r>
          </a:p>
          <a:p>
            <a:r>
              <a:rPr lang="en-US" dirty="0"/>
              <a:t>ofMr7RB5hE807tS41kcOWZAGUSi9oTpmNX3EDjmJw4xuXAhTRyuZJQe8P11iR0um2Rbs2+X0ZH7n</a:t>
            </a:r>
          </a:p>
          <a:p>
            <a:r>
              <a:rPr lang="en-US" dirty="0"/>
              <a:t>yeJ2vZYbX2Uj4PJxY5GxNIa8+fmUX/8AmvKp31vIYtvYJr2pghsGgN3cUbmbLaNfQh8hmk/YZ7LG</a:t>
            </a:r>
          </a:p>
          <a:p>
            <a:r>
              <a:rPr lang="en-US" dirty="0"/>
              <a:t>+PVy2PxjURJmuoNTadEj7OijWqkuiiw2JoTgxqM0YTAzjxiCENeQtrsYRxXELAKAYDgZ9yW4TvkR</a:t>
            </a:r>
          </a:p>
          <a:p>
            <a:r>
              <a:rPr lang="en-US" dirty="0"/>
              <a:t>+YLAx5+4c+ml8et7WQ+Hato/8dqyv/</a:t>
            </a:r>
            <a:r>
              <a:rPr lang="en-US" dirty="0" err="1"/>
              <a:t>Gawr</a:t>
            </a:r>
            <a:r>
              <a:rPr lang="en-US" dirty="0"/>
              <a:t>/</a:t>
            </a:r>
            <a:r>
              <a:rPr lang="en-US" dirty="0" err="1"/>
              <a:t>xOtK</a:t>
            </a:r>
            <a:r>
              <a:rPr lang="en-US" dirty="0"/>
              <a:t>/8PQX/hKjlH4JUY3e6IVJvEYZ2am9M5grNklb</a:t>
            </a:r>
          </a:p>
          <a:p>
            <a:r>
              <a:rPr lang="en-US" dirty="0"/>
              <a:t>vdmzTUbE8tmbTtA0g91tv7Y/6Lxa/Sh1EGxoOk+7qvnnsQlCRhXNq+RpVSVtXc/JGi9gQcFzCLwu</a:t>
            </a:r>
          </a:p>
          <a:p>
            <a:r>
              <a:rPr lang="en-US" dirty="0"/>
              <a:t>YRcuWVzC5hc0ZMLmFzCMhRlKMjl8sgVkSy15fFd0Fe1l6lDWC8HjrO0flDKsO686B+6K8LmZDv37</a:t>
            </a:r>
          </a:p>
          <a:p>
            <a:r>
              <a:rPr lang="en-US" dirty="0"/>
              <a:t>Sq1ea3ITuHDXTmLXziR/t4j38df+ooEhn7zbiY/csnW4fHsXWK8xlZ2dI0tMX6YhmEgELxj+/</a:t>
            </a:r>
            <a:r>
              <a:rPr lang="en-US" dirty="0" err="1"/>
              <a:t>wCM</a:t>
            </a:r>
            <a:endParaRPr lang="en-US" dirty="0"/>
          </a:p>
          <a:p>
            <a:r>
              <a:rPr lang="en-US" dirty="0"/>
              <a:t>99d5WO6PRphkmFSKRftVwp1WSFXTlMKpEuFgHm3tY8ougwOeWrxuD59mnfpsjG0wgnRRvVuBsLiq</a:t>
            </a:r>
          </a:p>
          <a:p>
            <a:r>
              <a:rPr lang="en-US" dirty="0"/>
              <a:t>HeBrU2NQSzwHa7jaRWfE79qxrW3pmi1sdrEZ/ObFR1bzzXWHN8208jR5TpJlFtNLImzxOIktAi3Z</a:t>
            </a:r>
          </a:p>
          <a:p>
            <a:r>
              <a:rPr lang="en-US" dirty="0"/>
              <a:t>Ym7KbL9vGxz7musEV9ZKRDCn6mGWx9rMpKtrFzwWcOseH3IIo9DdGi8h0Fu95DDBWrJ1mzJK7WS2</a:t>
            </a:r>
          </a:p>
          <a:p>
            <a:r>
              <a:rPr lang="en-US" dirty="0"/>
              <a:t>TDUqMMTqrF9xC2Vsjct44Lw0/L3fZijAnicZH/lkuvjAu5bDOXpzLDx8NiSOvEWwMw0P+QMLyEXO</a:t>
            </a:r>
          </a:p>
          <a:p>
            <a:r>
              <a:rPr lang="en-US" dirty="0"/>
              <a:t>DvlYSHxozQ5E0Tk+7Wam7Ci4z7CpCXXYgPO5PknVBrDb/wDX7SNf+z26/</a:t>
            </a:r>
            <a:r>
              <a:rPr lang="en-US" dirty="0" err="1"/>
              <a:t>wDZbZDzLbL</a:t>
            </a:r>
            <a:r>
              <a:rPr lang="en-US" dirty="0"/>
              <a:t>/</a:t>
            </a:r>
            <a:r>
              <a:rPr lang="en-US" dirty="0" err="1"/>
              <a:t>ANntkPNd</a:t>
            </a:r>
            <a:endParaRPr lang="en-US" dirty="0"/>
          </a:p>
          <a:p>
            <a:r>
              <a:rPr lang="en-US" dirty="0"/>
              <a:t>sE3znatUHmWzvSyeNX9pOJIqVezb+V0THRrzC86ztVrCG+PhBbf28LZE7Xu1+ucIdRrXx/</a:t>
            </a:r>
            <a:r>
              <a:rPr lang="en-US" dirty="0" err="1"/>
              <a:t>smudPY</a:t>
            </a:r>
            <a:endParaRPr lang="en-US" dirty="0"/>
          </a:p>
          <a:p>
            <a:r>
              <a:rPr lang="en-US" dirty="0"/>
              <a:t>0VRoGihaRqOJbr5GrbVnVLEMnyRZKHJd0QegAWMIhpXEZ7I8Vhq4tWGogIDC7rBXFymqRTN2PhtZ</a:t>
            </a:r>
          </a:p>
          <a:p>
            <a:r>
              <a:rPr lang="en-US" dirty="0"/>
              <a:t>6rt2Gjp7bYOsT+dHNhy1DoWXLFuSE7iz9zIfeq5wsMvFsfir4H6WQfnKP9r5Jnn/ACyviBU001e1</a:t>
            </a:r>
          </a:p>
          <a:p>
            <a:r>
              <a:rPr lang="en-US" dirty="0"/>
              <a:t>DtDK+f8AaZXx6p8jRWsV4x+leNY+68XGdd5d7o9H+7vdj3sNXa344re0Y9Ml1MjqdbXFztPYMbw4</a:t>
            </a:r>
          </a:p>
          <a:p>
            <a:r>
              <a:rPr lang="en-US" dirty="0"/>
              <a:t>T/NJZnDmleGwsEad7WxjbcgEHtRxjYDsVr5YmRNs1021UCZPC9br/k+FPzr0Cp4ILDNtQqUdlY1V</a:t>
            </a:r>
          </a:p>
          <a:p>
            <a:r>
              <a:rPr lang="en-US" dirty="0"/>
              <a:t>7UuM+SJmIS4Td1s6bIPNr3xjz660x+fMKZ5rpnqLfaCwo56EhicS0PuNBs3WD9xtNB2cLwLVH4LP</a:t>
            </a:r>
          </a:p>
          <a:p>
            <a:r>
              <a:rPr lang="en-US" dirty="0"/>
              <a:t>9S0K0bQWs5bvf3oNlrJ3z0oXCLWybi412q2kj2/PacM2gmOfylrxyMjq1oxx4iezKwu2M0TWbSoy</a:t>
            </a:r>
          </a:p>
          <a:p>
            <a:r>
              <a:rPr lang="en-US" dirty="0"/>
              <a:t>D91oucb1cNGxhEcu8n5ff7iZzrFuKOQ7uST7PyKWSjrL8D366641ac0C/bg8OrxESUq0pipwRO86</a:t>
            </a:r>
          </a:p>
          <a:p>
            <a:r>
              <a:rPr lang="en-US" dirty="0"/>
              <a:t>YGz67WyX3t1dinKffo0FxIwYoJZnNoQwrTMNu7LabVrQySzTsqCCbd+QVNfBPM+eVUh//OoLc9ne</a:t>
            </a:r>
          </a:p>
          <a:p>
            <a:r>
              <a:rPr lang="en-US" dirty="0"/>
              <a:t>Chv2kr42xQtjbFGGGza4fHhuOLVxYt1A2Slop/lqEBDGc4R6dumAsAg9l7rCxlBqwMYWESsrCwVJ</a:t>
            </a:r>
          </a:p>
          <a:p>
            <a:r>
              <a:rPr lang="en-US" dirty="0"/>
              <a:t>XZKzaeG1ba80PJ7h2LHvdBHs4TPwfK/XSEQAtsP9vCRnTSfrKhYyVR6zjCG8DYMRbe/5MTwx80gk</a:t>
            </a:r>
          </a:p>
          <a:p>
            <a:r>
              <a:rPr lang="en-US" dirty="0"/>
              <a:t>fE7io7dmSvHepmP7XWznS62zXseMxubR8ubxCPSdnBx91D/Zt9wPePlxY6R7/nlgsVbr2k2tTK7T</a:t>
            </a:r>
          </a:p>
          <a:p>
            <a:r>
              <a:rPr lang="en-US" dirty="0"/>
              <a:t>R16VJtqAnkHDZHhtnWHfHly5uIsv51yhlZKyVqf+TuP7/hT8VmyseGSMeOS8olazZ+Sysn1ZCwuK</a:t>
            </a:r>
          </a:p>
          <a:p>
            <a:r>
              <a:rPr lang="en-US" dirty="0"/>
              <a:t>nHZZQKygSFWu2ar6HlUHFnkuscYfIIST55LDLB5xr5XN8j1JoXncLTLRa9xZND9rquItU4lZdWiq</a:t>
            </a:r>
          </a:p>
          <a:p>
            <a:r>
              <a:rPr lang="en-US" dirty="0"/>
              <a:t>upULElbW6us923qRRi/HMy1c2kzHTbhrZYdqXPqX5RFrbDzJRZwdr4THHQqRtZBFGC6ux4sV2pty</a:t>
            </a:r>
          </a:p>
          <a:p>
            <a:r>
              <a:rPr lang="en-US" dirty="0"/>
              <a:t>JzBNWJ+WLAlbnLyCHuLi9hEgYBYaXyVQ9OpsK87hYySrDajqvZcbVPvle6r6+zOPi11Yy7GeQafT</a:t>
            </a:r>
          </a:p>
          <a:p>
            <a:r>
              <a:rPr lang="en-US" dirty="0"/>
              <a:t>WttZq6mDVwSxfmqVYQvKPJXbCdz3PPSqMeNhD33R/qeIbWpTqybzWSxt3Otcq1+m99mzWdH9xCV8</a:t>
            </a:r>
          </a:p>
          <a:p>
            <a:r>
              <a:rPr lang="en-US" dirty="0"/>
              <a:t>8QX3ESsPikh0lsQ2xMCfnavnahOCvlavlCM6E5yJsoyuRlcEJXr5XISyFfJLkyzY+WZGWZF8y5zr</a:t>
            </a:r>
          </a:p>
          <a:p>
            <a:r>
              <a:rPr lang="en-US" dirty="0"/>
              <a:t>NlZtkh95brxafYuk8E2DVY0ex1diSyJFdH5A58boNgZXx1Ip4vDKs9fWTf3Cv/117ViMNvSSRywa</a:t>
            </a:r>
          </a:p>
          <a:p>
            <a:r>
              <a:rPr lang="en-US" dirty="0"/>
              <a:t>2wy9XkFr69IP0uQWje9tnxaxPZoeYfoR6WTlzvdQuAitObge8UoAgkeXzD+rXewKnA6xdjaGRljX</a:t>
            </a:r>
          </a:p>
          <a:p>
            <a:r>
              <a:rPr lang="en-US" dirty="0"/>
              <a:t>KSrARf2ro9g+bSzH7HWyo6O4Vbr2K0J9kMprXE6+pZa67r71hePXJaslrYmBut+RtUHK8mbm/LPX</a:t>
            </a:r>
          </a:p>
          <a:p>
            <a:r>
              <a:rPr lang="en-US" dirty="0"/>
              <a:t>doiFhAd7I/L0HXB6RFwki0+xnfsYJa1tRE/+bvtZ85rxsVivK5gbfia8lzIWWnS/CJH/AG8DU6nr</a:t>
            </a:r>
          </a:p>
          <a:p>
            <a:r>
              <a:rPr lang="en-US" dirty="0"/>
              <a:t>gHUIXJtQBjYI2AciZYZnoQylkdCNhZVY1CNpUtVziK8pX2krHNheQWRgyMjI+CcH4inxosHGSs9x</a:t>
            </a:r>
          </a:p>
          <a:p>
            <a:r>
              <a:rPr lang="en-US" dirty="0"/>
              <a:t>no3Gv/</a:t>
            </a:r>
            <a:r>
              <a:rPr lang="en-US" dirty="0" err="1"/>
              <a:t>cNxSf</a:t>
            </a:r>
            <a:r>
              <a:rPr lang="en-US" dirty="0"/>
              <a:t>/AOj20i8jpC3BpY91Tba2kLIuLnOj17sfcUaysXLNkgEnxvwttmsYKGqgZdFgVaFj</a:t>
            </a:r>
          </a:p>
          <a:p>
            <a:r>
              <a:rPr lang="en-US" dirty="0"/>
              <a:t>5vIdsz7MHv1gGPGAh766hSn1LtHriv2Gi6d/jlENi8crOjm8fEbhobTU3U7NqGv2rSaWzcpo7FK7</a:t>
            </a:r>
          </a:p>
          <a:p>
            <a:r>
              <a:rPr lang="en-US" dirty="0"/>
              <a:t>G4PZgI46diiFhBAIALARGFnuSVyKyc4JQZkcVxRyvZDKyVklSQh42XitO0dtoNlSa+N/</a:t>
            </a:r>
            <a:r>
              <a:rPr lang="en-US" dirty="0" err="1"/>
              <a:t>OuMWJQvA</a:t>
            </a:r>
            <a:endParaRPr lang="en-US" dirty="0"/>
          </a:p>
          <a:p>
            <a:r>
              <a:rPr lang="en-US" dirty="0"/>
              <a:t>3Odq5xiUr/8AVkYEjgvlcpLE8E7NjHK77LXWlPrLkAgzxIyFqXcbPhnfX+YD+kj7ICsXM1FayLWn</a:t>
            </a:r>
          </a:p>
          <a:p>
            <a:r>
              <a:rPr lang="en-US" dirty="0"/>
              <a:t>u1ziQLgiMCL3r12tbZAbYZG4LxesH7TBCypCOO4/7n4zltaV6h1WwcdvXt12a0i0zWVKUz2arVMF</a:t>
            </a:r>
          </a:p>
          <a:p>
            <a:r>
              <a:rPr lang="en-US" dirty="0"/>
              <a:t>TTOZZuWWVa1yeeSSrLPBc3O4jsOdtNg1DdWmqWdtlS0tf9qa6MBXxkG008On06a/Sy3a+61R1r4/</a:t>
            </a:r>
          </a:p>
          <a:p>
            <a:r>
              <a:rPr lang="en-US" dirty="0"/>
              <a:t>7lq7JVo+SudJt8doh/8AzW2s3o9yzcOmf+7EOfdj5Phf84hheySD4x8LQmxwtaziF/MSQgx+Q8gl</a:t>
            </a:r>
          </a:p>
          <a:p>
            <a:r>
              <a:rPr lang="en-US" dirty="0"/>
              <a:t>5QIKGQXvcCJnEiUoPK+ZyeOYbXYSa0uDHK1r4pAMEo9hK6YNzNK2BthpDbDI7B3L3bCWCGy68Wpz</a:t>
            </a:r>
          </a:p>
          <a:p>
            <a:r>
              <a:rPr lang="en-US" dirty="0"/>
              <a:t>3PIBJdUsMOh8Rs2n2rX29eOdk0kOjE9nzHeHW0n7VgocXNPVnbxYJvvqA808yZrvkdJM5wigJENh</a:t>
            </a:r>
          </a:p>
          <a:p>
            <a:r>
              <a:rPr lang="en-US" dirty="0" err="1"/>
              <a:t>zOfNi</a:t>
            </a:r>
            <a:r>
              <a:rPr lang="en-US" dirty="0"/>
              <a:t>/IUS1cmheQRhamb5aZCGESMejIPT26Yz1BIQOEHFclyKKyivZe6wUfeSFrhsvGKNxt7xjZ0</a:t>
            </a:r>
          </a:p>
          <a:p>
            <a:r>
              <a:rPr lang="en-US" dirty="0"/>
              <a:t>J5gQ7wA/66z/AH3KExAMq1JhYgFdzgxWsc4xl7m94LVquBf+5gq62K3HPpb1dU3cJPCT/</a:t>
            </a:r>
            <a:r>
              <a:rPr lang="en-US" dirty="0" err="1"/>
              <a:t>g+YjEJR</a:t>
            </a:r>
            <a:endParaRPr lang="en-US" dirty="0"/>
          </a:p>
          <a:p>
            <a:r>
              <a:rPr lang="en-US" dirty="0"/>
              <a:t>9lN7V5oWwz2pY5otxPj5tJZD9X8okoXq5icS61/yYnchpdpPQnGxtiUyMa2Qh0dps0t/Xa6k+m2v</a:t>
            </a:r>
          </a:p>
          <a:p>
            <a:r>
              <a:rPr lang="en-US" dirty="0"/>
              <a:t>GxPaQPLe8umlbHYq2RVks+Ruc1mzstkZubsUUG9bIi7RTOGu1cwk0Ty06+XMmmkMcdCxWkJIQLnL</a:t>
            </a:r>
          </a:p>
          <a:p>
            <a:r>
              <a:rPr lang="en-US" dirty="0"/>
              <a:t>i0K+0Gv0CHTwzX07et8+ljllafzatgko7rxatfsyeEVS1niLBrNpX+Tbsritbc6S5YdUggRmtSXm</a:t>
            </a:r>
          </a:p>
          <a:p>
            <a:r>
              <a:rPr lang="en-US" dirty="0" err="1"/>
              <a:t>iEi</a:t>
            </a:r>
            <a:r>
              <a:rPr lang="en-US" dirty="0"/>
              <a:t>/XMZMzwWSB4YG4OUF3WS1AyOQklCbLICZcppOCSUQcjmEC4ru1NfIVzKy0kgJ0ZJ+1IT4pI0W</a:t>
            </a:r>
          </a:p>
          <a:p>
            <a:r>
              <a:rPr lang="en-US" dirty="0"/>
              <a:t>WAGMs5sucK0pLpEGknV6V8b9bd02xvTzYFqT5Tr9W+WW7sa2si8re99qlQE7r1o27PUjHiYTffSu</a:t>
            </a:r>
          </a:p>
          <a:p>
            <a:r>
              <a:rPr lang="en-US" dirty="0" err="1"/>
              <a:t>DaXyADX</a:t>
            </a:r>
            <a:r>
              <a:rPr lang="en-US" dirty="0"/>
              <a:t>/APGscfgj7R2/0jBRwhhELbw/LS8fn4yd13B9zhfUgBH2wERlYwsZXssgruih2QchgrkA</a:t>
            </a:r>
          </a:p>
          <a:p>
            <a:r>
              <a:rPr lang="en-US" dirty="0"/>
              <a:t>ScjtgFZ75JRPbIJBBRwnwsctp4vrtktHp5NELY/yHBD+yCCa+zsRRlursi5A5s1GmbFk6J7XGhOx</a:t>
            </a:r>
          </a:p>
          <a:p>
            <a:r>
              <a:rPr lang="en-US" dirty="0"/>
              <a:t>lXu6gHZi2lmqhsKs48RZVFXzIf46Pspv05OfzLumse4xa63IqtfZwy/u7nSTfC69X19WRt7WbCqY</a:t>
            </a:r>
          </a:p>
          <a:p>
            <a:r>
              <a:rPr lang="en-US" dirty="0"/>
              <a:t>9rPAz7u5ck/cZ4DXEFkQ+SinWl8psvMm2sSK9K+VlfPyfESnQdvt25dC7AqyoRytHCYKq+3Eodnu</a:t>
            </a:r>
          </a:p>
          <a:p>
            <a:r>
              <a:rPr lang="en-US" dirty="0"/>
              <a:t>Y2nZ/OXmjNDlAr3V7/j9Ah08Siln1/nkUUMA99TdbDqdlHDIo5qkrRPV5Xasrr1KpXNrZTuim4Vn</a:t>
            </a:r>
          </a:p>
          <a:p>
            <a:r>
              <a:rPr lang="en-US" dirty="0"/>
              <a:t>iv8AKyZuw+SB+wirK5cdPJWjNRjObiyJzi6JnGJoaORCa845FHsslB/ZgaF+VM4kEtBEsJHyOADy</a:t>
            </a:r>
          </a:p>
          <a:p>
            <a:r>
              <a:rPr lang="en-US" dirty="0"/>
              <a:t>S4tDQeSaC1OkkCdLMWxl5bwcVsXhtSOvNYlbqq9QO2sMA0epub622vWoV7FuRsde1HsJbNyrotbQ</a:t>
            </a:r>
          </a:p>
          <a:p>
            <a:r>
              <a:rPr lang="en-US" dirty="0"/>
              <a:t>2c+43flf/N2taMeMj36y9vEk39WpA/brDWNrwQsZDaijEDY2BtyPEYjKLSBghElPY57Y3up7APyH</a:t>
            </a:r>
          </a:p>
          <a:p>
            <a:r>
              <a:rPr lang="en-US" dirty="0"/>
              <a:t>e4RCyjld0OSyR0wQiCj2QcUcrsB2WUHNXOML5Yl80OTYgCNuujbgA++qBfe1l95ED97Hltwq8J5Z</a:t>
            </a:r>
          </a:p>
          <a:p>
            <a:r>
              <a:rPr lang="en-US" dirty="0"/>
              <a:t>bkEjZ3MfjGK8Wsglgfpmp+qnClkmp2dZcr2Lb6RkE4cxlT+7oHYnc1hDoIXLQQxRQeY/8Qo+wU36</a:t>
            </a:r>
          </a:p>
          <a:p>
            <a:r>
              <a:rPr lang="en-US" dirty="0"/>
              <a:t>dPp6uwis6enWFsMYxj3EUZ3NbdvfBLCXWpro42qk1E1qj3ujlbOWRv1oki1kcgsMmoNdC9zBXj+N</a:t>
            </a:r>
          </a:p>
          <a:p>
            <a:r>
              <a:rPr lang="en-US" dirty="0"/>
              <a:t>8TgbAxUrHEuSieS45NahYsGxWmruijc9zIYQvtYbMs9f7IUXzumtTVS94wQUCrfet0CHTw2zDHS8</a:t>
            </a:r>
          </a:p>
          <a:p>
            <a:r>
              <a:rPr lang="en-US" dirty="0"/>
              <a:t>3YwRLVaW7sKtw060W0t7GvXZt5zpblmxHtTGZIzBG91vR/dtnpzVXWrE8ij5TyR3THBrHTxibayV</a:t>
            </a:r>
          </a:p>
          <a:p>
            <a:r>
              <a:rPr lang="en-US" dirty="0"/>
              <a:t>nnZva6rfkeIdp8rYr0MqL8pjXkuaSgzKe0tQJC5NzzamzjIMSmrNlUVdkYOAmgBOfhOmjAMjnD5X</a:t>
            </a:r>
          </a:p>
          <a:p>
            <a:r>
              <a:rPr lang="en-US" dirty="0"/>
              <a:t>hPssa3a+XamCObc2C1znOOi8fs7SaCrT19Sew6QQ83vgrUdXH5P5BJtrPibc3fK4yL3kOB4sPRZO</a:t>
            </a:r>
          </a:p>
          <a:p>
            <a:r>
              <a:rPr lang="en-US" dirty="0"/>
              <a:t>PFMFNY4u1/lcEFWTyupKxnllIibyGpLGzdV3K1sRLCLczgJ7RXy2SudoovtFbmK1Fc10tiemW3UG</a:t>
            </a:r>
          </a:p>
          <a:p>
            <a:r>
              <a:rPr lang="en-US" dirty="0"/>
              <a:t>XUW3CjDbJ+3sJ0FhfBYK+2nJNaVCCQAVHFCmF9i0L7NhQoRL9vgz+31l9hVQo1QjSrL7SAL7aBGC</a:t>
            </a:r>
          </a:p>
          <a:p>
            <a:r>
              <a:rPr lang="en-US" dirty="0"/>
              <a:t>HAghCETcBoaey4r40Y+zqkBMurpSDZeNa2zFc8b2dJn3czX2rvxm28vfFanryx7660w+SPlY1mte</a:t>
            </a:r>
          </a:p>
          <a:p>
            <a:r>
              <a:rPr lang="en-US" dirty="0"/>
              <a:t>dMx8UrSHABaQf0vMB/glH2CcWLRfbCvfD4xO5j3x4Jnke0TDm9j3MFskz6+pWdSZJ8DCH8DI9wt0</a:t>
            </a:r>
          </a:p>
          <a:p>
            <a:r>
              <a:rPr lang="en-US" dirty="0"/>
              <a:t>+TWbbYRKvtqUhii08yn09xrbrJGV9d8ZtyUqD2sdRNeN0MYZsYWPubltpr53yqOQgyHlI6VwAszf</a:t>
            </a:r>
          </a:p>
          <a:p>
            <a:r>
              <a:rPr lang="en-US" dirty="0"/>
              <a:t>FG6T5HZKA6Wf7HoyVobGrhO+2sN/XZXi+2qnQSweOWnw1PH2SAa37TZSMivssAqN7i3k8KKVpEsZ</a:t>
            </a:r>
          </a:p>
          <a:p>
            <a:r>
              <a:rPr lang="en-US" dirty="0"/>
              <a:t>mDqd8utVXNNo2GVqljX1q1r5J3VhLG6KtFCXWmVasm2tyzHZysir3WSgSMchK56B5IQpwa1olWOa</a:t>
            </a:r>
          </a:p>
          <a:p>
            <a:r>
              <a:rPr lang="en-US" dirty="0"/>
              <a:t>DQEwAOBC+VmQWFZDVavU6cew85hjV/c7HYO6eNeLy7SRgq6+C3P8khisSP1YeIPMPIvvZV4e3Nzy</a:t>
            </a:r>
          </a:p>
          <a:p>
            <a:r>
              <a:rPr lang="en-US" dirty="0"/>
              <a:t>z/tvKA5ni/o0NaO5DZ1FBN0lL536CoU7R1XWJPGoCZfHw2V3jzwpNPNG79nuBN121agzdtTH7wJs</a:t>
            </a:r>
          </a:p>
          <a:p>
            <a:r>
              <a:rPr lang="en-US" dirty="0"/>
              <a:t>26CufcOHj9mQS8iiUBlFoWAFgrugMDCARa5AkIlEBZIQJKABRb0xjoW5GCu6J7B3YppKBCLmlflx</a:t>
            </a:r>
          </a:p>
          <a:p>
            <a:r>
              <a:rPr lang="en-US" dirty="0"/>
              <a:t>kBBwIfWaVtNFSunaeH7CsrTHMLHFq+4kUj5ZFV/u09haqqO7RlMjNsI/D7dixH5iP8Ao+yl/</a:t>
            </a:r>
            <a:r>
              <a:rPr lang="en-US" dirty="0" err="1"/>
              <a:t>txSP</a:t>
            </a:r>
            <a:endParaRPr lang="en-US" dirty="0"/>
          </a:p>
          <a:p>
            <a:r>
              <a:rPr lang="en-US" dirty="0"/>
              <a:t>+3hvbKqjs68yjoUbKsUdhECz85aVa/vUrcUNT7lzyydhZYt1Y3W5Tckl1tiEx0TLJW1jXMlDartv</a:t>
            </a:r>
          </a:p>
          <a:p>
            <a:r>
              <a:rPr lang="en-US" dirty="0"/>
              <a:t>emt1KP2LnR6tkzX0bdYHLXEkISAF0oKbMQGvILC+Qw6rYPczSO+N3ZA9+ynx8J90OvioY+byKtDX</a:t>
            </a:r>
          </a:p>
          <a:p>
            <a:r>
              <a:rPr lang="en-US" dirty="0"/>
              <a:t>iY4MdVnkFen5Ca8crLNp7IrP7LudTYn2Na+WuF8Wn0n0mx/</a:t>
            </a:r>
            <a:r>
              <a:rPr lang="en-US" dirty="0" err="1"/>
              <a:t>ukETYbZli</a:t>
            </a:r>
            <a:r>
              <a:rPr lang="en-US" dirty="0"/>
              <a:t>/aHmb7ECK5qIp67fHq5k</a:t>
            </a:r>
          </a:p>
          <a:p>
            <a:r>
              <a:rPr lang="en-US" dirty="0"/>
              <a:t>OtfTmc6zWkhstkvyTU5ntbTLb0VCre/PYtyxzNqR27kd1tiavH94ZCXycYnnmXEhsbuXyNAa+En+</a:t>
            </a:r>
          </a:p>
          <a:p>
            <a:r>
              <a:rPr lang="en-US" dirty="0"/>
              <a:t>mBsPIdRr27Hze9Op7M9h/QNLjofFrd+YtbUr23l5klfGdVruLvMPJBWiJJ6eGj/J8q77ryKB1jQ3</a:t>
            </a:r>
          </a:p>
          <a:p>
            <a:r>
              <a:rPr lang="en-US" dirty="0"/>
              <a:t>RXbZ6BeL/qzmSlz4Kqecxc0LmHX3OVjkbHdCNfE0kQtCMTVdpsmr6+Q1rgyVjt2WAuPf6H3+uAj2</a:t>
            </a:r>
          </a:p>
          <a:p>
            <a:r>
              <a:rPr lang="en-US" dirty="0"/>
              <a:t>QdhcsoPWMrjkAOCBKzlEFA9wQuXfKIx045RaQs91jCIC7IYJICwMSVMrZaKneOz8Qt11JWfGTGQy</a:t>
            </a:r>
          </a:p>
          <a:p>
            <a:r>
              <a:rPr lang="en-US" dirty="0"/>
              <a:t>p/eiHJ3AqJ00TvEbliyzzEf64o+yk/</a:t>
            </a:r>
            <a:r>
              <a:rPr lang="en-US" dirty="0" err="1"/>
              <a:t>tVx</a:t>
            </a:r>
            <a:r>
              <a:rPr lang="en-US" dirty="0"/>
              <a:t>/TdMU9rZFFFA11TZV4I326c5drdbOtjEY7rYZnwMZZc</a:t>
            </a:r>
          </a:p>
          <a:p>
            <a:r>
              <a:rPr lang="en-US" dirty="0"/>
              <a:t>TUw77cMWhirufaexih5QzPlIlL3g2u9Sv/eJVe9brpu3a8f6SyXaiRwdRsNfDTa+WGrFA6rA0vnq</a:t>
            </a:r>
          </a:p>
          <a:p>
            <a:r>
              <a:rPr lang="en-US" dirty="0"/>
              <a:t>7FkZZYLH/</a:t>
            </a:r>
            <a:r>
              <a:rPr lang="en-US" dirty="0" err="1"/>
              <a:t>qCyFL</a:t>
            </a:r>
            <a:r>
              <a:rPr lang="en-US" dirty="0"/>
              <a:t>/aPuh18emMM+5ZDJVWnh+Sv8OD9kXllaz+ybCR/wB1JqqzTBUbx/bLcTYK9SOK</a:t>
            </a:r>
          </a:p>
          <a:p>
            <a:r>
              <a:rPr lang="en-US" dirty="0"/>
              <a:t>nJUiZzY4GQcWuDkQE6Bjg6vC8XNfXjfBHAWvpOr1JZoWCqLEUBbdrpsuWxxtbZBsREusVHi6+OJm</a:t>
            </a:r>
          </a:p>
          <a:p>
            <a:r>
              <a:rPr lang="en-US" dirty="0"/>
              <a:t>3HJ2xpyNbbruWw8up1X7HyXZ30XFx60dJsby8f8ADImyTT16wtXWh0c8L3VNc2R/lG9j1VOSR8r8</a:t>
            </a:r>
          </a:p>
          <a:p>
            <a:r>
              <a:rPr lang="en-US" dirty="0" err="1"/>
              <a:t>dPDR</a:t>
            </a:r>
            <a:r>
              <a:rPr lang="en-US" dirty="0"/>
              <a:t>/V8l777y69LDpeoXjfMGaSZsQlc1stpzY6crmVxYaorETrYkjcrBH3HZd+hKz2IyNhF8NzWW</a:t>
            </a:r>
          </a:p>
          <a:p>
            <a:r>
              <a:rPr lang="en-US" dirty="0"/>
              <a:t>RPWIRRaEQEOy7Bdl2WAVhqw0LtkDt2C7IgpucBxye6dkJpCHcELssIlFwQdkZJXJEgolF4a1j+S7</a:t>
            </a:r>
          </a:p>
          <a:p>
            <a:r>
              <a:rPr lang="en-US" dirty="0"/>
              <a:t>hYBD6bFsdLSuN2HhlmNMoOgnptY6RsIafjavDmgLy/vrSj7J/wDa17Sa76+F8PECBqbBlPrFoji+</a:t>
            </a:r>
          </a:p>
          <a:p>
            <a:r>
              <a:rPr lang="en-US" dirty="0"/>
              <a:t>Q3zJDe1Ar2dSNfTkjnBhhmstkRlDXgkofJyDS4PaC2dgbSrAGd0bAvhfIhQuBrtdYjbDE5r/AL3Y</a:t>
            </a:r>
          </a:p>
          <a:p>
            <a:r>
              <a:rPr lang="en-US" dirty="0"/>
              <a:t>VnNLrKbQ1xa3RUYo49hFVe7a1ZY5P1jo8f03fqQ6+NNc+5u9cItatJFG+rA1jzIzXsjZPL+1XYmP</a:t>
            </a:r>
          </a:p>
          <a:p>
            <a:r>
              <a:rPr lang="en-US" dirty="0"/>
              <a:t>ssbXanuhdDFcsSRxRf03W2snqW7U0rLD2SMna0tcXItL2CofjEAKZVhBlHwH4orcU8DWN2LZK0tN</a:t>
            </a:r>
          </a:p>
          <a:p>
            <a:r>
              <a:rPr lang="en-US" dirty="0"/>
              <a:t>2asdX72xZh2l+1LDUiMNuXYX32qbpqEYqP3NkNodWsc463xnYXhr/</a:t>
            </a:r>
            <a:r>
              <a:rPr lang="en-US" dirty="0" err="1"/>
              <a:t>GtVSFSq+dTPiiitxuJsOEbd</a:t>
            </a:r>
            <a:endParaRPr lang="en-US" dirty="0"/>
          </a:p>
          <a:p>
            <a:r>
              <a:rPr lang="en-US" dirty="0"/>
              <a:t>ZpnzyX7sOup7TZT7O50C8Mb+byLJ8h8yj+Hx36dAvGgcuZ8t0sAV0YrNZhozmp3eYWEWYYhKa8a+</a:t>
            </a:r>
          </a:p>
          <a:p>
            <a:r>
              <a:rPr lang="en-US" dirty="0"/>
              <a:t>EAfHkfEV8SMXbeVmxu8fmHPphEBELHfiu3Q5XcH3XEhd0GkD3XsuRXJOcFxyG8gcnHus9sot5LAX</a:t>
            </a:r>
          </a:p>
          <a:p>
            <a:r>
              <a:rPr lang="en-US" dirty="0"/>
              <a:t>sPrnsfbjkgALsuQXLKOU6sCLdCC0LPhc9WWaGSJwZheIkh/lvfWlH2WWhmrra+xWkpzQtDPy1qc1</a:t>
            </a:r>
          </a:p>
          <a:p>
            <a:r>
              <a:rPr lang="en-US" dirty="0"/>
              <a:t>l9nT1K1mfUTQIMbUO2eX3tTZkbUeHlRWJKzhs2SgVtdaM+stQjg4INcAyIFbCBzaFGJ01uLQ7Bro</a:t>
            </a:r>
          </a:p>
          <a:p>
            <a:r>
              <a:rPr lang="en-US" dirty="0"/>
              <a:t>5NlCJ59tZkkqb2JNg2jRNq78hioy1VYubNhbYsueNxcBbbpTNkA5AIJ36H/q9Hjr+Ox20hOsPY+O</a:t>
            </a:r>
          </a:p>
          <a:p>
            <a:r>
              <a:rPr lang="en-US" dirty="0"/>
              <a:t>PDWvtVPibPEUyaX9n2tGa3eb8MEc0kbT8mTNJXjaBExj3lkwil5CNcvyscWxtl7FxTfmDpGxSNmj</a:t>
            </a:r>
          </a:p>
          <a:p>
            <a:r>
              <a:rPr lang="en-US" dirty="0"/>
              <a:t>m+G3rxHNRsVZxJbrRh20jsyQWJKtMWXbGw2lNzbWs/ffJWZJtpdfPqumo1Lb612u1sL549o67U1M</a:t>
            </a:r>
          </a:p>
          <a:p>
            <a:r>
              <a:rPr lang="en-US" dirty="0"/>
              <a:t>UZMsMbb0nJ8wnaoq4tMc6rrKe83lnZ2fR4S3I37Hf+k84Mo0v06BeNDLqQLkOytkPnygSqI/p5Ct</a:t>
            </a:r>
          </a:p>
          <a:p>
            <a:r>
              <a:rPr lang="en-US" dirty="0"/>
              <a:t>k/OclHplZyu4W3jMtKhP8Fppys4RKLiiTnsu56Adh2WV2RKxlfQZ6YAWMI4Xdd88kHIfmXBAFObl</a:t>
            </a:r>
          </a:p>
          <a:p>
            <a:r>
              <a:rPr lang="en-US" dirty="0"/>
              <a:t>EEIF2co91jsBk9lxCx2GCgAFlpDqjFdoVLIveJOK0Ve1Qn8ndy1RR9k/+z49TlsUGObWc+1qXtob</a:t>
            </a:r>
          </a:p>
          <a:p>
            <a:r>
              <a:rPr lang="en-US" dirty="0"/>
              <a:t>CCmNhdsz22S2ysSudt2ht3TMBpvY8ufVdy5hqy+QQyTwGGaayf2B0jNb49RK8zqQQaHTdtqzOHxR</a:t>
            </a:r>
          </a:p>
          <a:p>
            <a:r>
              <a:rPr lang="en-US" dirty="0"/>
              <a:t>yBlWvGp4Kjg069i+4rEXI9XMZ4tMFBe0tdWdrqABtqhbK7MxPcJw/LJ+voemma91+encbXkGJPHJ</a:t>
            </a:r>
          </a:p>
          <a:p>
            <a:r>
              <a:rPr lang="en-US" dirty="0"/>
              <a:t>3xTNsN+T7qs9zaGKW0svgdBVdbZFRYxj3OEhay22ONsIheXSSzP4TSsiDdzM8wXJpRE+dz2PcA2V</a:t>
            </a:r>
          </a:p>
          <a:p>
            <a:r>
              <a:rPr lang="en-US" dirty="0"/>
              <a:t>xL3P5Br3PfOyJMe4uDGsdXq0A+3RqWomU67XR0GQz+RzV/uWVpq0e6jsu1XTxSHnBQ1TpnRQCFti</a:t>
            </a:r>
          </a:p>
          <a:p>
            <a:r>
              <a:rPr lang="en-US" dirty="0"/>
              <a:t>YAPtNJlcS+sXvLeMbPLfIJL1hD0eEj+lujy8n8zBfrbELq8vQLRDMbarY2iGRNjlfeAsgudZDKLp</a:t>
            </a:r>
          </a:p>
          <a:p>
            <a:r>
              <a:rPr lang="en-US" dirty="0"/>
              <a:t>RW+VwVuwz5RcrBNmieA5q5NXJqDm4laySKQfHNrZjNV9xyyjjJCAyiAvoT3ys4RLQSAUQj3QBCOS</a:t>
            </a:r>
          </a:p>
          <a:p>
            <a:r>
              <a:rPr lang="en-US" dirty="0"/>
              <a:t>jlZKOUORRxy7BEhcgs5H0wM9kWhYABwCPfsFyCBasjBcubsl2UHEE4I+Ji3jnMg3zuWpKPsng/b6</a:t>
            </a:r>
          </a:p>
          <a:p>
            <a:r>
              <a:rPr lang="en-US" dirty="0"/>
              <a:t>G7dgptM0T/5o3vYfvw5jTTlE1eaMbhobc0shFAWiRJbmIa10stHxqxMamg19ZNrwsDQeElKrIvL6</a:t>
            </a:r>
          </a:p>
          <a:p>
            <a:r>
              <a:rPr lang="en-US" dirty="0"/>
              <a:t>z4tJpY4Dcr3a8zc9u5U0Zc27SrOns6ba8JNdsmufrbpAr2Iw2tec6vrb7mWmmOxjuAs/</a:t>
            </a:r>
            <a:r>
              <a:rPr lang="en-US" dirty="0" err="1"/>
              <a:t>lm</a:t>
            </a:r>
            <a:r>
              <a:rPr lang="en-US" dirty="0"/>
              <a:t>/</a:t>
            </a:r>
            <a:r>
              <a:rPr lang="en-US" dirty="0" err="1"/>
              <a:t>uejTZ</a:t>
            </a:r>
            <a:endParaRPr lang="en-US" dirty="0"/>
          </a:p>
          <a:p>
            <a:r>
              <a:rPr lang="en-US" dirty="0"/>
              <a:t>Oxey0yGcYm8bgM92fVyNa6F0ZZ93+y3XRm8y04uld3i4c5XWJ7keRW+B7LJaI2yGm9kEpCgmfLJm</a:t>
            </a:r>
          </a:p>
          <a:p>
            <a:r>
              <a:rPr lang="en-US" dirty="0"/>
              <a:t>SUsuPD4Lsscnzu5GJthg19FlguYE1/IOBTJhiNsBMvwFo1lFzhUb8nl7nDRrS+PW9rNqdZrNIIfi</a:t>
            </a:r>
          </a:p>
          <a:p>
            <a:r>
              <a:rPr lang="en-US" dirty="0"/>
              <a:t>Ec8+FcJePjaEzX/cTV6vws8r2Jpaokk+gLwkf428k4eSbXYRz6x73Pd0Hv42zk/mMiQkU3FzwVYc</a:t>
            </a:r>
          </a:p>
          <a:p>
            <a:r>
              <a:rPr lang="en-US" dirty="0"/>
              <a:t>RBR/LVJKuZM+AjDEhFCV8MOPihwY4SvhjK3MHxWtDZ7B2V9T3XYgheyyh747kBZRwET1yv1HuBgL</a:t>
            </a:r>
          </a:p>
          <a:p>
            <a:r>
              <a:rPr lang="en-US" dirty="0"/>
              <a:t>u0DuMHoDkAkIZwXLkQi7KJK5dzIwOMzWo2Ywvuomh2wqgHZU0dtQCO2olDcVF+7NIGylKuxSbGvu</a:t>
            </a:r>
          </a:p>
          <a:p>
            <a:r>
              <a:rPr lang="en-US" dirty="0"/>
              <a:t>4LMNB7cI9Hj/</a:t>
            </a:r>
            <a:r>
              <a:rPr lang="en-US" dirty="0" err="1"/>
              <a:t>ABPENHDstb</a:t>
            </a:r>
            <a:r>
              <a:rPr lang="en-US" dirty="0"/>
              <a:t>/5KuXSeLVHSHxMMYPGLOR4xdaq+g2sa8krug3Hj2nqWKLPFHAweMVI</a:t>
            </a:r>
          </a:p>
          <a:p>
            <a:r>
              <a:rPr lang="en-US" dirty="0"/>
              <a:t>3Q1K1cc+5fhB8heXgJxK8uDnaLXHF80qkwdUtQobCWJMsQXGx6+lHN2XFueIUkcjhNQuyudrdix2</a:t>
            </a:r>
          </a:p>
          <a:p>
            <a:r>
              <a:rPr lang="en-US" dirty="0"/>
              <a:t>wY6O8PdAZE4xL0PSgZhbfsbcKtf3/H/k/ca2zuwGXZfMGvh/b9tJI68H8HAkmaHlCyCCAgNma9sZ</a:t>
            </a:r>
          </a:p>
          <a:p>
            <a:r>
              <a:rPr lang="en-US" dirty="0"/>
              <a:t>Vl7SG1h8LmScNXrNhHK6Iukt/JVkdfsYhklkZFI+V3wuDPmeY4nOeXxzOXEkMewISSOdYmbDM2QO</a:t>
            </a:r>
          </a:p>
          <a:p>
            <a:r>
              <a:rPr lang="en-US" dirty="0"/>
              <a:t>PkdNljXtn8f1gn8i2lo+J63YOY7hEy3aYTLPPiIvnNOm2Fu131Cgt3uZdta6D26BeFf8TbR/P5R5</a:t>
            </a:r>
          </a:p>
          <a:p>
            <a:r>
              <a:rPr lang="en-US" dirty="0" err="1"/>
              <a:t>lGIK</a:t>
            </a:r>
            <a:r>
              <a:rPr lang="en-US" dirty="0"/>
              <a:t>/ULxkhflT5Gxx678tbkCtg/jUgwyHkFce02eXflkZX1BQKyc76Ivr6+X4rQLSMHGEMohfXk0</a:t>
            </a:r>
          </a:p>
          <a:p>
            <a:r>
              <a:rPr lang="en-US" dirty="0"/>
              <a:t>jLUXsXywhfcVgjcqBHYUwv3GmnbGmjs6rSNtVBdtIA393iKGye4C7ZJ+6vOXybLjz25WN0UY9wnV</a:t>
            </a:r>
          </a:p>
          <a:p>
            <a:r>
              <a:rPr lang="en-US" dirty="0"/>
              <a:t>9uUaO3cG6rYL9otlDSPQ0UZP7JXX7LQAGroMaNbQA+xphNr1kK0K+CID4mhFgXBWK0NmOTxbTSJ3</a:t>
            </a:r>
          </a:p>
          <a:p>
            <a:r>
              <a:rPr lang="en-US" dirty="0" err="1"/>
              <a:t>hOocpPCNUVs</a:t>
            </a:r>
            <a:r>
              <a:rPr lang="en-US" dirty="0"/>
              <a:t>/DL0MPhDJatFkzZCwlwLS8Na1jsgAkFebgDeeDtEmi+zcw/eW4lFaglHuMnPfJHTy</a:t>
            </a:r>
          </a:p>
          <a:p>
            <a:r>
              <a:rPr lang="en-US" dirty="0"/>
              <a:t>0f6OkcW4w4sGMjGJ9fUmX2t6sf3N0AguVpxlch0yvIm8dwPcJvZWRiboUFp3cdm8scNyzhtPGrlq</a:t>
            </a:r>
          </a:p>
          <a:p>
            <a:r>
              <a:rPr lang="en-US" dirty="0"/>
              <a:t>TYsvbOqoN9rpXCen8G3dm980Zlhqzwr4xWULA5zIrEkz7f8AUigEDW2BZkBhrtAfOX12xqaG097m</a:t>
            </a:r>
          </a:p>
          <a:p>
            <a:r>
              <a:rPr lang="en-US" dirty="0"/>
              <a:t>s18NCaWZzm4jgDJYW8yxtwkQTslbzwRIABycr281uvZsPOpni1ft3HwQSTyeM+JwwNL2QsuXZwrN</a:t>
            </a:r>
          </a:p>
          <a:p>
            <a:r>
              <a:rPr lang="en-US" dirty="0"/>
              <a:t>hzm0eNh1KrK1b/ZnVayzZltTt9un06+Fj/Auc3eV+WOl+L6dMrR+R16Th5drnC35JSmrw+Q65rGb</a:t>
            </a:r>
          </a:p>
          <a:p>
            <a:r>
              <a:rPr lang="en-US" dirty="0"/>
              <a:t>2k5X9k2WIWp8fc3SrMt02+eyKzswuWzX+zKa3aL49oT9vs1dp7KWq2K6066vcsVf2ycpuskBGsLk</a:t>
            </a:r>
          </a:p>
          <a:p>
            <a:r>
              <a:rPr lang="en-US" dirty="0"/>
              <a:t>dUENbGU7U1yv2emm6am0N09EIaqgF+10F+3UQhTrNAhgB+ONAADGQAsnH04oNAWAi4IovK5OIBdg</a:t>
            </a:r>
          </a:p>
          <a:p>
            <a:r>
              <a:rPr lang="en-US" dirty="0"/>
              <a:t>EhZK5goHK54Qw4FjSuIagcoAhBoI49yF3CyUDhAgji14dTcFPC2QNZGxNkCEwIa4r54wmSl484/7</a:t>
            </a:r>
          </a:p>
          <a:p>
            <a:r>
              <a:rPr lang="en-US" dirty="0"/>
              <a:t>vwAj9oa95LHEqerXmPx3oRHfhLhxILgA7cUgfIpRPoKpxZhcfjBBPZHCa4FOMRbNrKUp+32NcDai</a:t>
            </a:r>
          </a:p>
          <a:p>
            <a:r>
              <a:rPr lang="en-US" dirty="0"/>
              <a:t>J0VqCYHJPlAI3QTUFb/vdD0oO43Y3Zb5K3juvGH8N4zKs06dpDSa8V93G2TbUK0kTWNAIjbO14a5</a:t>
            </a:r>
          </a:p>
          <a:p>
            <a:r>
              <a:rPr lang="en-US" dirty="0"/>
              <a:t>rA90pbzdNZhLq0UznuexhNmVgjlzAzkZJS7lG1jy0SZ+SBroWT8jBWyTAx8kzYX7HzPW1FsfLNre</a:t>
            </a:r>
          </a:p>
          <a:p>
            <a:r>
              <a:rPr lang="en-US" dirty="0"/>
              <a:t>T3veVUqTW5vG/E4abXSxxNddOZLfMTR/1KFMiUN4DzkY0qb7dPp18NH+usB8flnmrnmTV6q1tbDv</a:t>
            </a:r>
          </a:p>
          <a:p>
            <a:r>
              <a:rPr lang="en-US" dirty="0"/>
              <a:t>Bt00f+P3AMXi1pfspjZ+1Oy3W4H2nFBuEexbPOxR7K6xDb3S9vkV5ob5NYxH5HG4R7uByZsmOQtP</a:t>
            </a:r>
          </a:p>
          <a:p>
            <a:r>
              <a:rPr lang="en-US" dirty="0"/>
              <a:t>KZPYKL7D1cjMVnQW8IPeETlfoXyIuAXIlBxXMoOyuWTlwRLgcld0D2cgQQCuWFlZK7kEuRWCE4Ej</a:t>
            </a:r>
          </a:p>
          <a:p>
            <a:r>
              <a:rPr lang="en-US" dirty="0"/>
              <a:t>uF+ZciuSDslpGA0BEAEYJOAuIByCOQXMJxWey5ZQymgoZCIDhJTBEkT2uYO77DBK0YDGPXnDeO48</a:t>
            </a:r>
          </a:p>
          <a:p>
            <a:r>
              <a:rPr lang="en-US" dirty="0"/>
              <a:t>AOdY3DQeTkWjDXZEkUUrDr5I0Lk0BjnrTN8jDzpYf79dx+BvsFnKGAjFG5BzWgZKdE5x/</a:t>
            </a:r>
            <a:r>
              <a:rPr lang="en-US" dirty="0" err="1"/>
              <a:t>ZquRFtK</a:t>
            </a:r>
            <a:endParaRPr lang="en-US" dirty="0"/>
          </a:p>
          <a:p>
            <a:r>
              <a:rPr lang="en-US" dirty="0"/>
              <a:t>zvJnvftggEPe6MT+iucTxShsHlwA3mkfw2zThuQg9vx36wN+eOSOrVYPiF2MF8kjY2d2Fj3CtVgm</a:t>
            </a:r>
          </a:p>
          <a:p>
            <a:r>
              <a:rPr lang="en-US" dirty="0"/>
              <a:t>tj5AJGFoi/O+tDmSdsfOwYg2pWFSJuvjw6YRxRNlmkubCnRF7zRrXXNreuvz1q1ZLU3jnirKDPuY</a:t>
            </a:r>
          </a:p>
          <a:p>
            <a:r>
              <a:rPr lang="en-US" dirty="0"/>
              <a:t>2SbGEE/LxL7WH0oTKIo2xB8nJ3njv9Mm/p6D26+H9tbakI8k8gHOPwjSxOpya9jRHXsQV6UF2Ou6</a:t>
            </a:r>
          </a:p>
          <a:p>
            <a:r>
              <a:rPr lang="en-US" dirty="0"/>
              <a:t>OwRNAMU6UH282v1ZR1Ooeo9HDMD43YAl8f2AH7ZdbJJVtRkskCwUOwaCsvTJ5mrXX7H3Ozc11mlP</a:t>
            </a:r>
          </a:p>
          <a:p>
            <a:r>
              <a:rPr lang="en-US" dirty="0"/>
              <a:t>8VirOLEQRJKK+mQge6wQgQg7KJOPzFAlZKLkDle6A7Y4rJWUXYXui3K4kHjlEYWSUCMHuskrmchw</a:t>
            </a:r>
          </a:p>
          <a:p>
            <a:r>
              <a:rPr lang="en-US" dirty="0"/>
              <a:t>wCEfZxX1DnEtdkHKHusAIEoAhEkIPcUCcENcpKQJewsPNpBm4M84cH7TwHH7dGGsRcAG/G4GKMPe</a:t>
            </a:r>
          </a:p>
          <a:p>
            <a:r>
              <a:rPr lang="en-US" dirty="0"/>
              <a:t>ZHJjHhfGOM1CtItwy3HqqteeaSkGiqGgAZy73w3P5Qj2IJRGTPCZgxoDfMm427U1ALYD+v0PSM4k</a:t>
            </a:r>
          </a:p>
          <a:p>
            <a:r>
              <a:rPr lang="en-US" dirty="0"/>
              <a:t>ouc+t5s3G51zuF5hy0hhAj/o7ItFmQvcxxe1kbGtZITlkji1j2tbygiU8zQGRyTOjrxsDjFGrOZU</a:t>
            </a:r>
          </a:p>
          <a:p>
            <a:r>
              <a:rPr lang="en-US" dirty="0"/>
              <a:t>yB2ZXwV1PyDb3kmpojYeX7G0JJZJXejX6+xsLHjviMdAWbIaJpi0xTiwzayT17Ogh+/jhhZCye03</a:t>
            </a:r>
          </a:p>
          <a:p>
            <a:r>
              <a:rPr lang="en-US" dirty="0"/>
              <a:t>Je8t8+ONSm/p6fTr4l21lFok8v8ALtdMbdGoKdOTubn5YAMNPJbIuZVrscyDBTgOGugikrGhVRpN</a:t>
            </a:r>
          </a:p>
          <a:p>
            <a:r>
              <a:rPr lang="en-US" dirty="0"/>
              <a:t>CihlF8sugltoo1A4HWwuX7XGm6yBftsWXUfy2tbZibkA6t7XU3ErJK7onKIys4XMoOOOQCJyux6k</a:t>
            </a:r>
          </a:p>
          <a:p>
            <a:r>
              <a:rPr lang="en-US" dirty="0"/>
              <a:t>o9032OMhy9+hJK+ucLmCsoFBxRByeyHt7LH5QCh2IOUcIFuBxCy1DGPZdljvkLJRyED3BQPcFEBw</a:t>
            </a:r>
          </a:p>
          <a:p>
            <a:r>
              <a:rPr lang="en-US" dirty="0"/>
              <a:t>logqWL8u/</a:t>
            </a:r>
            <a:r>
              <a:rPr lang="en-US" dirty="0" err="1"/>
              <a:t>wDF</a:t>
            </a:r>
            <a:r>
              <a:rPr lang="en-US" dirty="0"/>
              <a:t>/wB0d4lr7uthaHh7pGkiQPBOCAgcIFOLSt0A7UxyPikrUJxTFtzJ4rNd65Bc2kgy</a:t>
            </a:r>
          </a:p>
          <a:p>
            <a:r>
              <a:rPr lang="en-US" dirty="0"/>
              <a:t>Yjkne2MfG/sgxDIXmoP7k1NX12P970D31Li/X+dR8dlA7jPAcxZQH9LZN53hLDHIPlfMC0hldj5n</a:t>
            </a:r>
          </a:p>
          <a:p>
            <a:r>
              <a:rPr lang="en-US" dirty="0"/>
              <a:t>COu6IvdJVriOS61znR8mCzalEjbMpbYLqLbuyjbFs/Ma5dd3WwvOJJ9VOlNbl8Z8dioMt3S1PmDj</a:t>
            </a:r>
          </a:p>
          <a:p>
            <a:r>
              <a:rPr lang="en-US" dirty="0"/>
              <a:t>PKQm2pFU1BtOpa+GlHZuxsdPK4CG+10/nga7XX9SyjAP0dB7dfE/+tqv4+UUGw7F0pcFXa+Scf1t</a:t>
            </a:r>
          </a:p>
          <a:p>
            <a:r>
              <a:rPr lang="en-US" dirty="0"/>
              <a:t>iWlY77A8l2wMKctbDrWhtN7gSXAqCRzth2QwCSUCh7/UYWMiWMvjljcyXQzSZzlAEHsUQEW5JBWM</a:t>
            </a:r>
          </a:p>
          <a:p>
            <a:r>
              <a:rPr lang="en-US" dirty="0"/>
              <a:t>IALBXcEYX1PZcTkAg+y+vIonKDuznZHLKyAvqDhNJIQGUcLCwSi3tkg+6IWAi7CByu6GQg7KyQml</a:t>
            </a:r>
          </a:p>
          <a:p>
            <a:r>
              <a:rPr lang="en-US" dirty="0" err="1"/>
              <a:t>DAWMnIwGjOcIFAlByBRDXiWkCXskYn</a:t>
            </a:r>
            <a:r>
              <a:rPr lang="en-US" dirty="0"/>
              <a:t>/ISZWtfhr06EL5gxr7MTWseHswXMvRyt1h/VQeBqxaZI2b</a:t>
            </a:r>
          </a:p>
          <a:p>
            <a:r>
              <a:rPr lang="en-US" dirty="0"/>
              <a:t>VxOIdtqYj2kEswLmkOyGhrV2KHMuPYebt/zQmgdNkP6vQ9AtADJqPPmEWWHDqEjnUmyOyHj4tnMW</a:t>
            </a:r>
          </a:p>
          <a:p>
            <a:r>
              <a:rPr lang="en-US" dirty="0"/>
              <a:t>7FsPBr2WJ1tm2Yx49LS4DXRxS5ZEyWeSYMrSOkksshbFWcXX/K9XrmbLzTYWlLYmmd6g0uOt8fvX</a:t>
            </a:r>
          </a:p>
          <a:p>
            <a:r>
              <a:rPr lang="en-US" dirty="0"/>
              <a:t>n6Lxmtr47EwYJ5yDLPEFZkZMdPqpnyRRtYy/smRmaw6SSLWSSGrQiqjyKWnFBetvtzj9HT6dB7+K</a:t>
            </a:r>
          </a:p>
          <a:p>
            <a:r>
              <a:rPr lang="en-US" dirty="0"/>
              <a:t>9tbqSP8A1ULQyGSRwNUkRa/mYz2WcCQmXaBrgsPV9zm1KgcKoiLl8RaoI/8AP4IsOQxiDSFwOePb</a:t>
            </a:r>
          </a:p>
          <a:p>
            <a:r>
              <a:rPr lang="en-US" dirty="0"/>
              <a:t>iE0FYK3FZsNnVz/Baa5uGva4MAAKARb24hALuuwQAXfBIJ9jntnsGgosBQYAsFfyrj2OcYQOCSCv</a:t>
            </a:r>
          </a:p>
          <a:p>
            <a:r>
              <a:rPr lang="en-US" dirty="0"/>
              <a:t>zEdwT3HQErsThwJJIxlDKDkM4GESgVyahlA9xk9CFjAz0DsIO7Hi8SUmuM0b4ne4nfMBHP8AdNlo</a:t>
            </a:r>
          </a:p>
          <a:p>
            <a:r>
              <a:rPr lang="en-US" dirty="0"/>
              <a:t>2rEFZux+KO4YDfsNloP/AF0XPk1R18RbHDPCWTvkVuiLYkr3KTY9vG1VJGve38qPYl35vNw7524T</a:t>
            </a:r>
          </a:p>
          <a:p>
            <a:r>
              <a:rPr lang="en-US" dirty="0"/>
              <a:t>F7rZj+p0+iC0Q8gh1nll23cA99NIJNZzagwfFsGwDZGASiuWSssUK81Vv7dpo4J3yuigjY54i+Ub</a:t>
            </a:r>
          </a:p>
          <a:p>
            <a:r>
              <a:rPr lang="en-US" dirty="0"/>
              <a:t>GGaXZ+QUdPLsfJtpfTnOcc+qCrPYdqvErN1arx2hXZT10UDJZeIsSOLnsa4y1IJBJ43ZLtPVfXq2</a:t>
            </a:r>
          </a:p>
          <a:p>
            <a:r>
              <a:rPr lang="en-US" dirty="0"/>
              <a:t>7TIxJBSotpWpICx0ropZGc/</a:t>
            </a:r>
            <a:r>
              <a:rPr lang="en-US" dirty="0" err="1"/>
              <a:t>KjZfVQ</a:t>
            </a:r>
            <a:r>
              <a:rPr lang="en-US" dirty="0"/>
              <a:t>/R0+nQe/jOBq9I5o8pdaquD3xuV13xUo2iGIol2aQMl4ZQz</a:t>
            </a:r>
          </a:p>
          <a:p>
            <a:r>
              <a:rPr lang="en-US" dirty="0" err="1"/>
              <a:t>nZ</a:t>
            </a:r>
            <a:r>
              <a:rPr lang="en-US" dirty="0"/>
              <a:t>/8SJhEWE4dqwH3zu/QYKaECF2KwgSDlb+Nj4m4DqUzZqzyWtaBhBEoglY7EduOR2C7LHdzSXAd</a:t>
            </a:r>
          </a:p>
          <a:p>
            <a:r>
              <a:rPr lang="en-US" dirty="0"/>
              <a:t>wADhyIcgHlEJwQHbCACd7YyiF+ZYJTm9xnP5gmuQaMdwATgHu4BBmV3XsCcIdwGkEdugznHb65Qw</a:t>
            </a:r>
          </a:p>
          <a:p>
            <a:r>
              <a:rPr lang="en-US" dirty="0"/>
              <a:t>srPQEYzhZBUkEbxJA5ifQhdJ8nwsh2EePlhsulid9nJ+vSkDT2r5cyCSzOYrDAyW61j5nOcRLDMJ</a:t>
            </a:r>
          </a:p>
          <a:p>
            <a:r>
              <a:rPr lang="en-US" dirty="0"/>
              <a:t>qVZrxevwNp7KOyORYfOGuIampuAtvgv9AXhsgOj8+AdVr2HV36a7t4tbX39GRws1/</a:t>
            </a:r>
            <a:r>
              <a:rPr lang="en-US" dirty="0" err="1"/>
              <a:t>trUTBabJDah</a:t>
            </a:r>
            <a:endParaRPr lang="en-US" dirty="0"/>
          </a:p>
          <a:p>
            <a:r>
              <a:rPr lang="en-US" dirty="0"/>
              <a:t>imha+3aNeJlaYptohfuRe4B72+QbCatQe9z3ekDKpaa7cWo8Lhy77DXCpTc01ajYWy2o4xNd5Ef1</a:t>
            </a:r>
          </a:p>
          <a:p>
            <a:r>
              <a:rPr lang="en-US" dirty="0"/>
              <a:t>HNpteP21pdFWbGN1to9VRpXp78Ekgmn2vIqGS5YncY717z45jX8nT6dB7+PODdX4brg+1NWquUeq</a:t>
            </a:r>
          </a:p>
          <a:p>
            <a:r>
              <a:rPr lang="en-US" dirty="0"/>
              <a:t>qunlptlvfb22r/ZtT5r0bNbYkjh+/</a:t>
            </a:r>
            <a:r>
              <a:rPr lang="en-US" dirty="0" err="1"/>
              <a:t>iC</a:t>
            </a:r>
            <a:r>
              <a:rPr lang="en-US" dirty="0"/>
              <a:t>/cKq2FmKSMOGAFhVmkX+LkT3z3OQRgdByAJJXuLlWOWr8</a:t>
            </a:r>
          </a:p>
          <a:p>
            <a:r>
              <a:rPr lang="en-US" dirty="0"/>
              <a:t>eHaGYGL3RBRC4kI5CBLljBwckZWMIFEIjKwu5IGRkdCnEFcsLtk4Caco5z+YEZCOAMdzjIJWCUHh</a:t>
            </a:r>
          </a:p>
          <a:p>
            <a:r>
              <a:rPr lang="en-US" dirty="0"/>
              <a:t>gDmkktBcOxcU1+ScBYygAVwI6BoAx3A7onBKPJHuBkLB6D3wEfbGVJTY9PjkjUlaGVoidCy9Y+SK</a:t>
            </a:r>
          </a:p>
          <a:p>
            <a:r>
              <a:rPr lang="en-US" dirty="0"/>
              <a:t>YYl8e2MTtVsarXsJnqqGaQyz2xxhaSWV3fJZpCYAsjD9ZTnMdbcVj5faE8LT3GQAe20HpC8GkH7N</a:t>
            </a:r>
          </a:p>
          <a:p>
            <a:r>
              <a:rPr lang="en-US" dirty="0"/>
              <a:t>500v1a8Py/S2KlOwG6WgKexo15rAfG2KadorwstB7pXQmRk0z3ipDNa2jIn72SSfXehkT3nX+L7C</a:t>
            </a:r>
          </a:p>
          <a:p>
            <a:r>
              <a:rPr lang="en-US" dirty="0"/>
              <a:t>0df4hQqHjFGx0zHR0dXE1sUMcTZ5sCV4JL4wWWImhtkkRyvT5cM8u3T9he1LWnTw0W2q0dRwl2Mv</a:t>
            </a:r>
          </a:p>
          <a:p>
            <a:r>
              <a:rPr lang="en-US" dirty="0"/>
              <a:t>wqCpXos8+lY4L/8AX0+nQe+jJ/</a:t>
            </a:r>
            <a:r>
              <a:rPr lang="en-US" dirty="0" err="1"/>
              <a:t>btdSioUpbDGqo</a:t>
            </a:r>
            <a:r>
              <a:rPr lang="en-US" dirty="0"/>
              <a:t>/k3W5lTQ/GMrYv+OpWYY4ASU6KN4vVK5s/t0A</a:t>
            </a:r>
          </a:p>
          <a:p>
            <a:r>
              <a:rPr lang="en-US" dirty="0"/>
              <a:t>P2UgTobzRCbguixeaPvXgtvwuJuwFfeVgvvq+TehC/cYF9/XCmuxFlhjY5dVY+Gy0gjkgexHZ3df</a:t>
            </a:r>
          </a:p>
          <a:p>
            <a:r>
              <a:rPr lang="en-US" dirty="0"/>
              <a:t>UEFcskLsQhlYyhhEAoBYROESsZTgUMhH2PY5wnHC5gnPb6HC74BJXuAe4IcuJyQQG5RyE1/bk1HJ</a:t>
            </a:r>
          </a:p>
          <a:p>
            <a:r>
              <a:rPr lang="en-US" dirty="0" err="1"/>
              <a:t>HILOEOJWGrIWO</a:t>
            </a:r>
            <a:r>
              <a:rPr lang="en-US" dirty="0"/>
              <a:t>/c9MlfTugcIHI7FArugSjhwkqMKLXxG1SgtDb+G7Gu7WU5YtO23NGyrdkkmdKyQ</a:t>
            </a:r>
          </a:p>
          <a:p>
            <a:r>
              <a:rPr lang="en-US" dirty="0"/>
              <a:t>vma2Js8rWR2CIorj2PbLDYE746qq23zQ+VgOrN92+zfbaD8voC8GkZ9n5iGO0y8Nkl/aKslpkox8</a:t>
            </a:r>
          </a:p>
          <a:p>
            <a:r>
              <a:rPr lang="en-US" dirty="0"/>
              <a:t>W1sCCd9ue26CBssrfllLYq0Cu2rT5IAGrY14LE3lboYtR1gYHy6rT0YqwrRwq89vOCrNZNajxIa1</a:t>
            </a:r>
          </a:p>
          <a:p>
            <a:r>
              <a:rPr lang="en-US" dirty="0"/>
              <a:t>omeQJHgqWTJZglkeVBCVI9sbfJvLWRxucXu8Yhjj1kMjXzW54KkOo19kE0WCTz6KvE1H+30+nQe+</a:t>
            </a:r>
          </a:p>
          <a:p>
            <a:r>
              <a:rPr lang="en-US" dirty="0"/>
              <a:t>k/4MmWxSR/I60Pt9fWhbXrl3cOC2Ly6QYQBQPaV3Pa989ljCr4N88iQTkZKGQPYA9uQLsgoBpRC3</a:t>
            </a:r>
          </a:p>
          <a:p>
            <a:r>
              <a:rPr lang="en-US" dirty="0"/>
              <a:t>kLIpmyYfTlbLAffBRzgg5wu6BwCAQACu2PZAkrOE535eSDyi7sMI5JGEcL6cg1FwByUSsDPErjlB</a:t>
            </a:r>
          </a:p>
          <a:p>
            <a:r>
              <a:rPr lang="en-US" dirty="0"/>
              <a:t>pzx7AZTmAhvYhyPscYLgES3OQVkYC7hB2RzCDyUCEME8UThA5Q7LssdsIL69+pAIkrNcnRvjMtaC</a:t>
            </a:r>
          </a:p>
          <a:p>
            <a:r>
              <a:rPr lang="en-US" dirty="0"/>
              <a:t>dk+pnarEdmGVj5S6pZkdFKxzGxiy17pBmOaRrJfjfAx0sY37Hft7UHNLGrZj+l6AvFWySHyGjK3W</a:t>
            </a:r>
          </a:p>
          <a:p>
            <a:r>
              <a:rPr lang="en-US" dirty="0"/>
              <a:t>LwyRr6T3XGzB2w+x2dN1rZ8KkUcTZ52stRVXSWWF7ti6yGRysrMijEfmUMMUPWiM2arxDSMbBIY4</a:t>
            </a:r>
          </a:p>
          <a:p>
            <a:r>
              <a:rPr lang="en-US" dirty="0"/>
              <a:t>556Nf42qWcBTTl6DOT7ETolXrSTmvWZE3AC8s8nlrSSSOkeB31FASagQUYFWe/bbJri8OMxP/</a:t>
            </a:r>
            <a:r>
              <a:rPr lang="en-US" dirty="0" err="1"/>
              <a:t>wBD</a:t>
            </a:r>
            <a:endParaRPr lang="en-US" dirty="0"/>
          </a:p>
          <a:p>
            <a:r>
              <a:rPr lang="en-US" dirty="0"/>
              <a:t>kDrCP9vp9Og99P2pyEhrB8j7TjNemDy1rkThZ+XbElFxQf2Y4u24wR7HKruI2Id2/</a:t>
            </a:r>
            <a:r>
              <a:rPr lang="en-US" dirty="0" err="1"/>
              <a:t>KgDlpOXNyeJ</a:t>
            </a:r>
            <a:endParaRPr lang="en-US" dirty="0"/>
          </a:p>
          <a:p>
            <a:r>
              <a:rPr lang="en-US" dirty="0"/>
              <a:t>Xxkr48ENwvyhbuBslUBpOistfACMjGUcLPfGUWtznCysjCHR2c90QjgdAAScZyCj3BaUQcuBWAA3</a:t>
            </a:r>
          </a:p>
          <a:p>
            <a:r>
              <a:rPr lang="en-US" dirty="0"/>
              <a:t>v07LAwHOaGvReMF2ESnP4jm1y/KsDJyEGuyCeIWAgAR3B5lNdlDkuR5dge4OWoErJWQg7sHHOe/T</a:t>
            </a:r>
          </a:p>
          <a:p>
            <a:r>
              <a:rPr lang="en-US" dirty="0"/>
              <a:t>IXun12lFjmGenWsixoPjdL8jJDPIxOkEgfG5sLHyl0DZJG2Lbi3YyW5arfdqatn3g9AXisnA7OtZ</a:t>
            </a:r>
          </a:p>
          <a:p>
            <a:r>
              <a:rPr lang="en-US" dirty="0"/>
              <a:t>s6ojB8fdJ8A3Uk2ubcedVtX4ngrxtjs7Lk2GarCB8crIYQp5rHyRtsPd5g6X4euu/wCY98jq8cUg</a:t>
            </a:r>
          </a:p>
          <a:p>
            <a:r>
              <a:rPr lang="en-US" dirty="0"/>
              <a:t>Zrq+GgBomkAa4ueZBhf2VYsiV1P4+DWuxMWFnmlavW2ib+rSa6q7XbaYTT1K8cUFm6WTujc5vnxJ</a:t>
            </a:r>
          </a:p>
          <a:p>
            <a:r>
              <a:rPr lang="en-US" dirty="0"/>
              <a:t>so/2+n06N99QP8SY4ZVbla8l8zsBNcHDkxUP6l7HcZHSrh+w/l7AH2rZdscEEAlAdmnCyVkFZwsr</a:t>
            </a:r>
          </a:p>
          <a:p>
            <a:r>
              <a:rPr lang="en-US" dirty="0"/>
              <a:t>JWRmw0PhkBZJqZzFaBOWk5PcHuO4OVyCHZHIQKz2ICyjhflx2x7rjhHKJQCIIacJ2MZ7DsgMAp3Z</a:t>
            </a:r>
          </a:p>
          <a:p>
            <a:r>
              <a:rPr lang="en-US" dirty="0"/>
              <a:t>Akp3sSSgeQOckFZy4uwRx5BxRDl2XuQi0LBTh2xlNbwIcQgcEkFB3fAKDuID8kAo+4KBKaCu6GOp</a:t>
            </a:r>
          </a:p>
          <a:p>
            <a:r>
              <a:rPr lang="en-US" dirty="0"/>
              <a:t>AKdACiHNM9atYE+jcx0teSNEOkfHl1g7GAOi+2Ze3daJtYJiatiAYPT4i942N+1JDr3fq8aDhaY3</a:t>
            </a:r>
          </a:p>
          <a:p>
            <a:r>
              <a:rPr lang="en-US" dirty="0"/>
              <a:t>lO2OD9v3GwfWsiSWVzKpCkY6N0FKEwPcHNbUs2prFaOOHzT8snXVM53Y60UMVasXmNoY2SUAPkaV</a:t>
            </a:r>
          </a:p>
          <a:p>
            <a:r>
              <a:rPr lang="en-US" dirty="0"/>
              <a:t>JYjBsbKvXaNzTmVeL53xQsjbevOiiabK8gFgXk39Ud59HVaipXqMmvSslqPax9l0sz/MMPtW6E9N</a:t>
            </a:r>
          </a:p>
          <a:p>
            <a:r>
              <a:rPr lang="en-US" dirty="0"/>
              <a:t>H9HT6dG++</a:t>
            </a:r>
            <a:r>
              <a:rPr lang="en-US" dirty="0" err="1"/>
              <a:t>nb</a:t>
            </a:r>
            <a:r>
              <a:rPr lang="en-US" dirty="0"/>
              <a:t>/AI07fy2X/a6+nD8NU9m5AE0rWM1Df8YjkBkJ2capvKR2eR7AgEVAfvwwBuUMtRPd</a:t>
            </a:r>
          </a:p>
          <a:p>
            <a:r>
              <a:rPr lang="en-US" dirty="0"/>
              <a:t>N7ouwc56YOCtrDwtxTBktaT5YR2QdgZyMjGAuyBcEXHA9ycoBZXbB7IjBDUF7poCDe2MAgodi4LJ</a:t>
            </a:r>
          </a:p>
          <a:p>
            <a:r>
              <a:rPr lang="en-US" dirty="0"/>
              <a:t>Qzknu5oB5hEjIxgAIAEflKxgD3c3imuJJcSOwGXAN5JwOWkrIcsEri5fmCP5kGkniM4KLcDBX8oQ</a:t>
            </a:r>
          </a:p>
          <a:p>
            <a:r>
              <a:rPr lang="en-US" dirty="0"/>
              <a:t>dlAhAhZygPSQCn12ORiLFPWgsMl0RZNdjkEgjjkNmOes/ZRWG68BMTVeH9A+nSQTzXZ7G6rV5P1+</a:t>
            </a:r>
          </a:p>
          <a:p>
            <a:r>
              <a:rPr lang="en-US" dirty="0"/>
              <a:t>OWpa977mmSGw/YeQunOwpRsbO6MsZLasx3i7YOVWNxHxTuEcTol5uyV934Hr4Hr4HrQ1HO2DYsui</a:t>
            </a:r>
          </a:p>
          <a:p>
            <a:r>
              <a:rPr lang="en-US" dirty="0"/>
              <a:t>DQ173qzJZLpHWHCX5wL7LXOnXfJY18UMcNiaWMbWeeSaJ2v+fyQfNtPgemQv5UOEEbJNgXMrcG1K</a:t>
            </a:r>
          </a:p>
          <a:p>
            <a:r>
              <a:rPr lang="en-US" dirty="0" err="1"/>
              <a:t>xmt</a:t>
            </a:r>
            <a:r>
              <a:rPr lang="en-US" dirty="0"/>
              <a:t>/atYzY16Y2e0FuW0YH8Pgevgevgfj4Xr4HpsL+Wra5tZ12Rztk8yP/Lg8SxrWZ2XIVajWtrED</a:t>
            </a:r>
          </a:p>
          <a:p>
            <a:r>
              <a:rPr lang="en-US" dirty="0"/>
              <a:t>PdT5+HUN41ThDljjk1G4v4PHCIOOLiC12RyzgoZx+ZYOQt9EHExuWmMpr8e/EhYWMogIjJcF3xgJ</a:t>
            </a:r>
          </a:p>
          <a:p>
            <a:r>
              <a:rPr lang="en-US" dirty="0"/>
              <a:t>oAJJCwVgrDsFp5EHOFhAAEZxk5yU/BOOzgSVl3Il2CMpwRasFABAOA4nBYwtPIDDk0BNb3Le4H5v</a:t>
            </a:r>
          </a:p>
          <a:p>
            <a:r>
              <a:rPr lang="en-US" dirty="0"/>
              <a:t>zEHKDe4CwnNwhhAL6/XuhnODkkohBDKBK7ppdjJ9PZFsZRGFM2Ajaa2jKwQ32R2ZJW6/4nJkbkIn</a:t>
            </a:r>
          </a:p>
          <a:p>
            <a:r>
              <a:rPr lang="en-US" dirty="0"/>
              <a:t>ZtxOMBgfn4Hr4Hr4Hr4HrxeIjbX2TgWYD8+imEdts0UsYOz+y//aAAgBAgIGPwDRRftX6FkWRZFk</a:t>
            </a:r>
          </a:p>
          <a:p>
            <a:r>
              <a:rPr lang="en-US" dirty="0"/>
              <a:t>WRZHAptbFixYsWRZFkWRZFkWRZFkWRZFkWRZFkWRZFkWRZFkWREIokWxqWLIsixYsWLIsiyLIsiy</a:t>
            </a:r>
          </a:p>
          <a:p>
            <a:r>
              <a:rPr lang="en-US" dirty="0" err="1"/>
              <a:t>LIsiyLIsiyLIsiyLIsiyLIt</a:t>
            </a:r>
            <a:r>
              <a:rPr lang="en-US" dirty="0"/>
              <a:t>/2+g0f4af0y0IL+yIXsH8voEuSRYpuc71T2D+X0YyVoUqW/0X+X0C</a:t>
            </a:r>
          </a:p>
          <a:p>
            <a:r>
              <a:rPr lang="en-US" dirty="0"/>
              <a:t>/wBIfl9Aui/0RQvn/L6BdNnQrhUsU/0B+T0i6LcKY12bLlUX9n/k9Ium/PJRn1L3F/eU9l/k9IvY</a:t>
            </a:r>
          </a:p>
          <a:p>
            <a:r>
              <a:rPr lang="en-US" dirty="0"/>
              <a:t>tGVUl89vYX5PSLpvz2VGVUl49jfl9IunsO2woytStCnsL8npF0XsFixoc9hRwVqVoUe//k9Iui33</a:t>
            </a:r>
          </a:p>
          <a:p>
            <a:r>
              <a:rPr lang="en-US" dirty="0"/>
              <a:t>xHixDi4/MfDG2xo4K1K0KOd1qUwmcKYff6RdN5oV4CjCiz1wXgPa0oVqTbPVly5QrmoX2H5PTkru</a:t>
            </a:r>
          </a:p>
          <a:p>
            <a:r>
              <a:rPr lang="en-US" dirty="0"/>
              <a:t>liWdxxUh0oKOfEoqD2FGW2/fNfdPyenbvPUsJC5Esfl5kPkLqt6eWm6/f6RdNzeHYnwISFwQpqav</a:t>
            </a:r>
          </a:p>
          <a:p>
            <a:r>
              <a:rPr lang="en-US" dirty="0"/>
              <a:t>8jsL/Jb08LlWiksoveXKsofUvcUe4fk9Ium1WRYPDoivI7YIfU7C673eD9zLFs9xyojbff6RdNqu</a:t>
            </a:r>
          </a:p>
          <a:p>
            <a:r>
              <a:rPr lang="en-US" dirty="0"/>
              <a:t>o8GIod+B2Ow+g+h2EPqx9ELrvVSjIwqsKMsLJq233+nbLCrHAsGdsXgj3j7C6726FGcyq2D6bVaU</a:t>
            </a:r>
          </a:p>
          <a:p>
            <a:r>
              <a:rPr lang="en-US" dirty="0"/>
              <a:t>p5s+/wBItqsix7ZOwsGLeqtFGQnV0HJZ6p5CnTH+x9MqbDb1av0JerUyjL4PpsL1Gm54kN1HqjsJ</a:t>
            </a:r>
          </a:p>
          <a:p>
            <a:r>
              <a:rPr lang="en-US" dirty="0"/>
              <a:t>L6V4DvL4l/5/GBdNxWd9MWLeZbjgNvVPjxJT/iPWktMkzXxG9T4ciz6lI5voU81eBRw3fwIcJirA</a:t>
            </a:r>
          </a:p>
          <a:p>
            <a:r>
              <a:rPr lang="en-US" dirty="0"/>
              <a:t>lqfm2La/aU4j1aXLklTBL+lPgRpSv8CaX+NhbV9MVg8e4uuDxYt2phGnSusk6nxJavw8BuVQlu40</a:t>
            </a:r>
          </a:p>
          <a:p>
            <a:r>
              <a:rPr lang="en-US" dirty="0"/>
              <a:t>nqjiLwLFdKgtHiWyJNRsYdi1OBpl24Eu0IbSREr939RbV9MVj2w7i6ndYoe8VJRLI0/UN66vUJJx</a:t>
            </a:r>
          </a:p>
          <a:p>
            <a:r>
              <a:rPr lang="en-US" dirty="0"/>
              <a:t>yHL1N8pHJOmffQ1N0eqzE/M+5WSFfCjUCaLD83uzy+PDkQ1PAtY8qQkn/Uv4fAW1eKzd8r6i3jyz</a:t>
            </a:r>
          </a:p>
          <a:p>
            <a:r>
              <a:rPr lang="en-US" dirty="0"/>
              <a:t>CP7hTpemtOR5no1N8KlZ50FOry/5EJyiqkSsVGuZ9NMvgOrFjDIueaxLsiW+gtS4ipUv/</a:t>
            </a:r>
            <a:r>
              <a:rPr lang="en-US" dirty="0" err="1"/>
              <a:t>wCQLavY</a:t>
            </a:r>
            <a:endParaRPr lang="en-US" dirty="0"/>
          </a:p>
          <a:p>
            <a:r>
              <a:rPr lang="en-US" dirty="0"/>
              <a:t>IXU75O523iSq1R4Cb0xFkVvJCp4j1P6n4n06b9iH+lEQuJdqCti8kJOObEmmn4rFZ4RBE+8dU0iF</a:t>
            </a:r>
          </a:p>
          <a:p>
            <a:r>
              <a:rPr lang="en-US" dirty="0"/>
              <a:t>NSwtq9gszO2zvtlNkNcRNlbcyEx3nmQh+aCUVJIdcIKCnNM3JSG+VSihz2IQvMqovxFQsWwui5Sp</a:t>
            </a:r>
          </a:p>
          <a:p>
            <a:r>
              <a:rPr lang="en-US" dirty="0"/>
              <a:t>YsWLFixXFbvyLxjRk4ORzkkdbEFUpYlECUWLR4kKa+IpXGKEtWHg8q2HU+ZRExfBRwUZHpWlaYd2</a:t>
            </a:r>
          </a:p>
          <a:p>
            <a:r>
              <a:rPr lang="en-US" dirty="0"/>
              <a:t>OVp1FdM+KEmmiNLnYwPdEc5rgpKE4VKYRijV1PtEaUqVG3NCdX7VYm9SfHCVYbJxsWORVlcbFiw2</a:t>
            </a:r>
          </a:p>
          <a:p>
            <a:r>
              <a:rPr lang="en-US" dirty="0"/>
              <a:t>vdwghlDng5VnGEtirXVZD8unVL4tkeTqyqr4EKkcxfxb5FM63R5VzHOFeBC5DTzN8xdGIVbMo/</a:t>
            </a:r>
            <a:r>
              <a:rPr lang="en-US" dirty="0" err="1"/>
              <a:t>gK</a:t>
            </a:r>
            <a:endParaRPr lang="en-US" dirty="0"/>
          </a:p>
          <a:p>
            <a:r>
              <a:rPr lang="en-US" dirty="0"/>
              <a:t>1BYXK1KNxaNtLUkqngcmJs7/ACNXlb0/XqqiGxNtuHYmZ8SdOpKKUFMkHBI8eBLqcvDYvc0QsLj8</a:t>
            </a:r>
          </a:p>
          <a:p>
            <a:r>
              <a:rPr lang="en-US" dirty="0"/>
              <a:t>SEsJK5LZ144w2ignxE9rXK5TUt9CKJ+8Tb9w2tV+ApXmt9I9MfTp/l4ja59aF5S4fITa/</a:t>
            </a:r>
            <a:r>
              <a:rPr lang="en-US" dirty="0" err="1"/>
              <a:t>apXE+pP</a:t>
            </a:r>
            <a:endParaRPr lang="en-US" dirty="0"/>
          </a:p>
          <a:p>
            <a:r>
              <a:rPr lang="en-US" dirty="0"/>
              <a:t>yu1BPTG/2LFsYnZUyroaWzvisG2eaJ6DfloVUIoyxcpqgpqkT0qZlVfI+rV5F4KRPzeaeZwNSmZ1</a:t>
            </a:r>
          </a:p>
          <a:p>
            <a:r>
              <a:rPr lang="en-US" dirty="0"/>
              <a:t>OCdTov1IT1JNWVjzS568SNQ9Cva1CISrYtB5624cSfC1i9SNTjqXyU3W25LCEiqwqLoI74oQ0KS1</a:t>
            </a:r>
          </a:p>
          <a:p>
            <a:r>
              <a:rPr lang="en-US" dirty="0"/>
              <a:t>yEqRhMlXJE0Jk0x9Ua38RU6i0uT7fMOZjzcjS9Kb81+vQXlTUaqyS0JDdP6+BOrzU5FihLa0zQa0</a:t>
            </a:r>
          </a:p>
          <a:p>
            <a:r>
              <a:rPr lang="en-US" dirty="0"/>
              <a:t>6ojwJdacbEfx8BPmtrXZvcOJYsrkZKl3sIZDHqj6oNP0Kt4ZqbUPmmXYm0UZE/yGnyxfmpGr9CEr</a:t>
            </a:r>
          </a:p>
          <a:p>
            <a:r>
              <a:rPr lang="en-US" dirty="0"/>
              <a:t>frjSJ8RQ5rNaiv3vi09GppLsxtaXpPLEcUnYjQqqnuPL5dNEU0afiQ9OlQS9incl4LYvLM4VHTJR</a:t>
            </a:r>
          </a:p>
          <a:p>
            <a:r>
              <a:rPr lang="en-US" dirty="0"/>
              <a:t>svhXCsl9hGZniMrKrY1dxPQrjmgorPM1N6YgiJbsebTp1aUuFz9rn/5Tb+Xm/wBhvVRcCa9xqcG7</a:t>
            </a:r>
          </a:p>
          <a:p>
            <a:r>
              <a:rPr lang="en-US" dirty="0"/>
              <a:t>DfDmU+roQ15euEjRDWmCyRM+Xp+pcuLLVSRHHCdXuJeN15ZxsWyWyVyXy1Lkcc12XOBbCpbC5THV</a:t>
            </a:r>
          </a:p>
          <a:p>
            <a:r>
              <a:rPr lang="en-US" dirty="0"/>
              <a:t>1xsM8uqqm4yrY0LrjXmSWLCaVi0LwJHNe+F8b5FnbbiCc08tzVYgeR53gqFC5zJgsy+NiwpIkual</a:t>
            </a:r>
          </a:p>
          <a:p>
            <a:r>
              <a:rPr lang="en-US" dirty="0"/>
              <a:t>4MWLmpVRyJSyWLbFZpdjwzXGue52yvI6YtYvqcxoUtESmNYSjkXwscUf7omNJb4lnfmNPmTq+qFY</a:t>
            </a:r>
          </a:p>
          <a:p>
            <a:r>
              <a:rPr lang="en-US" dirty="0"/>
              <a:t>ooXA4+7Cr3CWQrZbb+8jeD65F1G+DZ5Ria5ZofHFulznw21ihXGXRLgRpx74ULlzgWE9weyabig0</a:t>
            </a:r>
          </a:p>
          <a:p>
            <a:r>
              <a:rPr lang="en-US" dirty="0"/>
              <a:t>slMHPPCOA5fwGkieIodYqVbLZWupphTcS1XL8JHUa5frhUpt5PKtm1ulRQTJM4wiW0fVJGm6uTDf</a:t>
            </a:r>
          </a:p>
          <a:p>
            <a:r>
              <a:rPr lang="en-US" dirty="0"/>
              <a:t>QotSZNR0oXJxiDgVuXy+8T5ClIt/H5j6sk5lVC4cyVqcTbbckQiXlqcS5cui+krG53ku1hESNQ8Z</a:t>
            </a:r>
          </a:p>
          <a:p>
            <a:r>
              <a:rPr lang="en-US" dirty="0"/>
              <a:t>Iagaw+q0HJEX5YTEHM/ain6YVeHTK+aFWIZcjwj4yan406kQfoRh2LRhGwqWoQS9qnvVWcMIRVwT</a:t>
            </a:r>
          </a:p>
          <a:p>
            <a:r>
              <a:rPr lang="en-US" dirty="0"/>
              <a:t>c5FceGFGWY5pl6nfDsP/ACZa+f8AqT5pXHmXwWPLZrM96mw/NUtLJRXC8E36DZU/iTQqp7Fi0ZZ6</a:t>
            </a:r>
          </a:p>
          <a:p>
            <a:r>
              <a:rPr lang="en-US" dirty="0"/>
              <a:t>DLH2/Mab4uMaEPJfGopwm8kva2yNDW8SyJLkzjyxclGc8OGDzPocy38Z+Jq6vJMwhQqY8saITfAl</a:t>
            </a:r>
          </a:p>
          <a:p>
            <a:r>
              <a:rPr lang="en-US" dirty="0"/>
              <a:t>0RyWyoWLZblycl89sbbG49JVYoh1KP3lcHhcqpKOOuDy6eg3/wASun3HH9vzH/k8YKYQU7kL6mVo</a:t>
            </a:r>
          </a:p>
          <a:p>
            <a:r>
              <a:rPr lang="en-US" dirty="0"/>
              <a:t>c8JdhJ0XDCBdcrwsj9vxLFipwLY3W9VPpoyqFjQqo6DhzhONyKZdL6n2fIR9nqNXVklT5lSEiXXw</a:t>
            </a:r>
          </a:p>
          <a:p>
            <a:r>
              <a:rPr lang="en-US" dirty="0"/>
              <a:t>RVwv7UUxl2J1dlhBAuuV9BYrF9ML4wNb29KcFbc8LlBzcjUp+B9L7M+pNQVYqTm09TT/AI4fZ6h/</a:t>
            </a:r>
          </a:p>
          <a:p>
            <a:r>
              <a:rPr lang="en-US" dirty="0"/>
              <a:t>5MpWDthHxy1ZahXhhQhYJ+7K14EcjrghYPpmnfXFGN6vqXgLy6ofJmrzXpY1anE1hcR30rrccfVE</a:t>
            </a:r>
          </a:p>
          <a:p>
            <a:r>
              <a:rPr lang="en-US" dirty="0"/>
              <a:t>UE2/IxR9SfHTVEccqcJ14iHEaqux9nqH1ZcoVrq5cBt88efQpToJ6ipRYQPqfqKLK2V4QW9k/</a:t>
            </a:r>
            <a:r>
              <a:rPr lang="en-US" dirty="0" err="1"/>
              <a:t>wBr</a:t>
            </a:r>
            <a:endParaRPr lang="en-US" dirty="0"/>
          </a:p>
          <a:p>
            <a:r>
              <a:rPr lang="en-US" dirty="0"/>
              <a:t>5o1+Zp+aIZqTdtT8vgV4VJntw+Ak1e9bCelqFxVGaUlL1fytln/</a:t>
            </a:r>
            <a:r>
              <a:rPr lang="en-US" dirty="0" err="1"/>
              <a:t>khPsalVPzuvU</a:t>
            </a:r>
            <a:r>
              <a:rPr lang="en-US" dirty="0"/>
              <a:t>/d/1+o1dSrhEa</a:t>
            </a:r>
          </a:p>
          <a:p>
            <a:r>
              <a:rPr lang="en-US" dirty="0"/>
              <a:t>aEk83giFndDy+8SSjK8emR549gS1D5q5K0+deF/cU41hleHJH93gadT4all1dhyo+o1vVzp7j9z/</a:t>
            </a:r>
          </a:p>
          <a:p>
            <a:r>
              <a:rPr lang="en-US" dirty="0"/>
              <a:t>APz9Vx1lyeOEsT8XgiXcllixLKYN9T9RbB4PB9M0E+wnKq+KuN6frvHMhpptRH9RLjKt+mXWm/LS</a:t>
            </a:r>
          </a:p>
          <a:p>
            <a:r>
              <a:rPr lang="en-US" dirty="0"/>
              <a:t>409S1qZTRqb8vlhXZ+L4ecfV/qVm2HEUeP64aZwUQcCpWRXmHg5OJxnxyuce/s/64n4mny/3Uy65</a:t>
            </a:r>
          </a:p>
          <a:p>
            <a:r>
              <a:rPr lang="en-US" dirty="0"/>
              <a:t>t5Wa/LPC4/</a:t>
            </a:r>
            <a:r>
              <a:rPr lang="en-US" dirty="0" err="1"/>
              <a:t>PyPs+HnP</a:t>
            </a:r>
            <a:r>
              <a:rPr lang="en-US" dirty="0"/>
              <a:t>/</a:t>
            </a:r>
            <a:r>
              <a:rPr lang="en-US" dirty="0" err="1"/>
              <a:t>aAAgBAwIGPwD</a:t>
            </a:r>
            <a:r>
              <a:rPr lang="en-US" dirty="0"/>
              <a:t>/</a:t>
            </a:r>
            <a:r>
              <a:rPr lang="en-US" dirty="0" err="1"/>
              <a:t>ANlX</a:t>
            </a:r>
            <a:r>
              <a:rPr lang="en-US" dirty="0"/>
              <a:t>+/Vx8S795dl2XZdl2cSs7W5cuXZdl2XZdl2XZdl2</a:t>
            </a:r>
          </a:p>
          <a:p>
            <a:r>
              <a:rPr lang="en-US" dirty="0"/>
              <a:t>XZdl2XfvLv3l2XfvLsuy7Lsuy7LsuyZ1KT6my+NCrZdl2XZcuXZdl2XZdl2XZdl2XZdl2XZdl2XZ</a:t>
            </a:r>
          </a:p>
          <a:p>
            <a:r>
              <a:rPr lang="en-US" dirty="0"/>
              <a:t>dl2XZdl/+v1H/s/z1frlqSW9kS/YP4vWPVZttlyHucbvBTCHjcpvv4vXjDKVK0L+y49gfj9W9U9p</a:t>
            </a:r>
          </a:p>
          <a:p>
            <a:r>
              <a:rPr lang="en-US" dirty="0" err="1"/>
              <a:t>Vy</a:t>
            </a:r>
            <a:r>
              <a:rPr lang="en-US" dirty="0"/>
              <a:t>/j9Q+vtLlu0stn/H6h7OGUwphUp7f/AB+ofV7hXGmzUkvTXwJ0aveV0vtuFN//</a:t>
            </a:r>
            <a:r>
              <a:rPr lang="en-US" dirty="0" err="1"/>
              <a:t>AB+ofXflk+rS</a:t>
            </a:r>
            <a:endParaRPr lang="en-US" dirty="0"/>
          </a:p>
          <a:p>
            <a:r>
              <a:rPr lang="en-US" dirty="0"/>
              <a:t>fRqjwZL0yv8AjUhr2X+P1b+s/wBWlM+jU11LeZeBWma+EewPx+oe/LZfVpTJ0vy+BbzdCH7F/H6h</a:t>
            </a:r>
          </a:p>
          <a:p>
            <a:r>
              <a:rPr lang="en-US" dirty="0"/>
              <a:t>9d+W1qkz6fpKRq6FZ9hfj9Q+r35dcjx57GGk+p9P09CdMaiGo3/8fqH1e+QiBdcunzftlSL/</a:t>
            </a:r>
            <a:r>
              <a:rPr lang="en-US" dirty="0" err="1"/>
              <a:t>AONo</a:t>
            </a:r>
            <a:endParaRPr lang="en-US" dirty="0"/>
          </a:p>
          <a:p>
            <a:r>
              <a:rPr lang="en-US" dirty="0"/>
              <a:t>rBTlI8L7GGk+pKnT0sfS/MiNWl6eu60K4RBQrh9vzH13mrJXEc+AmVYs60xxv4Gqv7xR/btYaT6l</a:t>
            </a:r>
          </a:p>
          <a:p>
            <a:r>
              <a:rPr lang="en-US" dirty="0"/>
              <a:t>F5eh5f3eOaxTSWKoqUWSmFSxTP8AZ6slNnTZNIXRCmg2lJOq0OxVi2MTt/tWWxbdPs9W7RBekjY+</a:t>
            </a:r>
          </a:p>
          <a:p>
            <a:r>
              <a:rPr lang="en-US" dirty="0"/>
              <a:t>ZCF5inMfR4LeF0y13X7PmPa9sjwXidpw7ksfMhUNPQ+4f+L3pPwwsU0srCK6vcWnqQkiqPpc9Sun</a:t>
            </a:r>
          </a:p>
          <a:p>
            <a:r>
              <a:rPr lang="en-US" dirty="0"/>
              <a:t>cPx+ofXavJGC7kdCvMhczuMZp6HcfTeqliIXbY1UeKFDlatt9nqHtWLBdUPoV5lOR7judxdcGLoj</a:t>
            </a:r>
          </a:p>
          <a:p>
            <a:r>
              <a:rPr lang="en-US" dirty="0"/>
              <a:t>uPpvVCWicGIjNpee+f7PVtmLCo8Ox3O4hYMXRC7j6b9R4VGLIuu18zZ9nqHtlgh49xCEdxnuEPpv</a:t>
            </a:r>
          </a:p>
          <a:p>
            <a:r>
              <a:rPr lang="en-US" dirty="0"/>
              <a:t>lOZX4ChSWgsTJVlHiuuwsJrjhHYnVXkcKFv4/Me4L/zgPth7jvgu4juPBD3mmHMtxKEr9xxoeBCK</a:t>
            </a:r>
          </a:p>
          <a:p>
            <a:r>
              <a:rPr lang="en-US" dirty="0"/>
              <a:t>dymFanfYeJWsFZ5Eik+R9vz2y64+/BYLFC64ofbdq40whFyiY21HAsWOuSPKNKj2M4IhI4yfbtl1</a:t>
            </a:r>
          </a:p>
          <a:p>
            <a:r>
              <a:rPr lang="en-US" dirty="0"/>
              <a:t>x9+CO+HvOzwWDF0HvMihjTXcgZCLENQSWxgjCmdPkSiruTcqmz7fmParrk7iO+HY7ZUPeY5HQo8K</a:t>
            </a:r>
          </a:p>
          <a:p>
            <a:r>
              <a:rPr lang="en-US" dirty="0"/>
              <a:t>lGNxTY8sIywiEU7jTwt/H57ZbZD3emEDrXh4HPxwrVvmTy4YUuNfE+q+FNn4FShO6rDtnR32dVHf</a:t>
            </a:r>
          </a:p>
          <a:p>
            <a:r>
              <a:rPr lang="en-US" dirty="0"/>
              <a:t>cIRTJTCCrpJGS2aCJOeMHYuXL4WLHLG5cvgoye/ZI77O85KqMijJECpckbHGoun4lMKkPFbeuL67</a:t>
            </a:r>
          </a:p>
          <a:p>
            <a:r>
              <a:rPr lang="en-US" dirty="0"/>
              <a:t>532TOUUwcFRrGuCfLFmnofcM1PwFHEq7DYzxK3QkRjcvhTLfCrxpg+uSjyXoV3tY9cHxQowpxJda</a:t>
            </a:r>
          </a:p>
          <a:p>
            <a:r>
              <a:rPr lang="en-US" dirty="0"/>
              <a:t>ifPLIlyRRfyQ1FXYaavQl6fiPzK5PDC2FVW85J2tMHnnCm+sl4WItB5psQzyu0C8uN5KsiKjkUcB</a:t>
            </a:r>
          </a:p>
          <a:p>
            <a:r>
              <a:rPr lang="en-US" dirty="0"/>
              <a:t>PkKFapZkVpzxpMCbUwx0hDW7xlqUwe+XRe5El8JjYsrlfUayPGuN9pL2MPeb7N53hVlMXL4jOw4R</a:t>
            </a:r>
          </a:p>
          <a:p>
            <a:r>
              <a:rPr lang="en-US" dirty="0"/>
              <a:t>bBiF1wnNTY0K5K7hC3K+M5LPG5d2JeSmK2CQ6iW73I2LW4xGFBVyVWNNnOwRCqIfgVwXEthbLXDk</a:t>
            </a:r>
          </a:p>
          <a:p>
            <a:r>
              <a:rPr lang="en-US" dirty="0"/>
              <a:t>UqRjfC2Fh5aOCZ4YQvfktu85rY3wpmoLIvAnChOe5cuQmXwtnedLSrkYP2GslsLnDYopjQuX2zyX</a:t>
            </a:r>
          </a:p>
          <a:p>
            <a:r>
              <a:rPr lang="en-US" dirty="0"/>
              <a:t>whYPB5J3xbF0ZMQLJbC+PHDhYXQ5EHDcvKhTg/YSyRmYvDGu+wqlcXnjelCkWSuCg4ElhMgsQXnM</a:t>
            </a:r>
          </a:p>
          <a:p>
            <a:r>
              <a:rPr lang="en-US" dirty="0"/>
              <a:t>5JRbwFQtuUInI887pRjLERjLISZSCdWFYzVJkoWktGZnEvx+Qum5QiWQLF4WRYsW3iZJnGCjE8F5</a:t>
            </a:r>
          </a:p>
          <a:p>
            <a:r>
              <a:rPr lang="en-US" dirty="0"/>
              <a:t>eZzE7YQnh+5lSxRbCxY7i6bjCZOKxewjerHHCpREWIvkthVYU2HcXTdVi/YdKETCIyrDiWZy2XcX</a:t>
            </a:r>
          </a:p>
          <a:p>
            <a:r>
              <a:rPr lang="en-US" dirty="0"/>
              <a:t>TGu0pmWL2E7zBMFs6xpsuRfiLpki5XcFjUvsI3iS+wWzZ3w7/IXTYVpllbBYXZ+4uXzcd6oVqUy8</a:t>
            </a:r>
          </a:p>
          <a:p>
            <a:r>
              <a:rPr lang="en-US" dirty="0"/>
              <a:t>xbNnfD7vkLpllshe85vnlhYVJHlXsicqEVKbB4/d8hdNlW5TCWS8GvflWdexKlMJZQ/22D6YKT7v</a:t>
            </a:r>
          </a:p>
          <a:p>
            <a:r>
              <a:rPr lang="en-US" dirty="0"/>
              <a:t>kLphU8MtSFnftKpGrlclPBeJUpxy1HAuh93yF0KEuuWXsJL+1IRXBq+aGUOh93yF0yPGFkpjHtiU</a:t>
            </a:r>
          </a:p>
          <a:p>
            <a:r>
              <a:rPr lang="en-US" dirty="0"/>
              <a:t>QRyzOuH3fIRTF4OMGK+FDvh7/bSjKhzh93yP/9oACAEBAQY/ALypddUGiFViAO4vAGvx7n22+Ovx</a:t>
            </a:r>
          </a:p>
          <a:p>
            <a:r>
              <a:rPr lang="en-US" dirty="0"/>
              <a:t>7n22+Ovxrn2j8dfjP9o/HX4z/aPx1+K/2j8dfiv9o/HX4r/aNfiv9o1+K/2jX4r/AGjX4r/</a:t>
            </a:r>
            <a:r>
              <a:rPr lang="en-US" dirty="0" err="1"/>
              <a:t>aNfiv</a:t>
            </a:r>
            <a:endParaRPr lang="en-US" dirty="0"/>
          </a:p>
          <a:p>
            <a:r>
              <a:rPr lang="en-US" dirty="0"/>
              <a:t>9o1+I/2jX4jfaNQLjfaNQXb0msTPk5kV7x9Ne8fTWJ8vA1GojzmpDt6TWLt6TXvt6TXvt6TXvt6T</a:t>
            </a:r>
          </a:p>
          <a:p>
            <a:r>
              <a:rPr lang="en-US" dirty="0"/>
              <a:t>Xvt6TXvt6TXvt6TXvt6TX4jfaNfiN9o1+I/2jX4jfaNfiN9o1+I/2jX4j/aNfiv9o1+K/wBo1+K/</a:t>
            </a:r>
          </a:p>
          <a:p>
            <a:r>
              <a:rPr lang="en-US" dirty="0"/>
              <a:t>2jX4r/aNfiv9o1+K/wBo1+K/2jX4r/aNfiv9o/HX4r/aNfiv9o1+K/2jX4r/AGjX4r/aNfiv9o1+</a:t>
            </a:r>
          </a:p>
          <a:p>
            <a:r>
              <a:rPr lang="en-US" dirty="0"/>
              <a:t>K/2jX4r/AGjX4r/aPx1+M/2j8dfjXPtH46/Gf7R+Ovxrn22+Ovxrn22+Ovxrn22+Ovx7n22+Ovx7</a:t>
            </a:r>
          </a:p>
          <a:p>
            <a:r>
              <a:rPr lang="en-US" dirty="0"/>
              <a:t>n22+Ovxrn22+Ovxrn22+Ovx7n22+Ovx7n22+Ovx7n22+Ovx7n22+Ovx7n22+Ovx7n22+Ovx7n22+</a:t>
            </a:r>
          </a:p>
          <a:p>
            <a:r>
              <a:rPr lang="en-US" dirty="0"/>
              <a:t>Ovx7n22+Ovx7n22+Ovx7n22+Ovx7n22+Ovx7n22+Ovx7n22+Ovx7n22+Ovx7n22+Ovxrn22+Ovx7</a:t>
            </a:r>
          </a:p>
          <a:p>
            <a:r>
              <a:rPr lang="en-US" dirty="0"/>
              <a:t>n22+OgFvXCT9M/HUm7cjnqPx1AvXD/Efjr8W59o/HWN24B9ZvjrC65/iNAm4/wBo1ix9JrM+mveP</a:t>
            </a:r>
          </a:p>
          <a:p>
            <a:r>
              <a:rPr lang="en-US" dirty="0"/>
              <a:t>pr3j6aMOw85rC6/2jWF5/tH46/Gf7R+Ovxn+0fjr8V/tH46/Ff7Rr8V/tGvxX+0axuN9o177ek1g</a:t>
            </a:r>
          </a:p>
          <a:p>
            <a:r>
              <a:rPr lang="en-US" dirty="0"/>
              <a:t>7ek1+I32jWF1/tGvxn+0fjr8a59o/HX41z7R+Ovxrn2j8dfjXPtH46/Gufbb46/Gufbb46/</a:t>
            </a:r>
            <a:r>
              <a:rPr lang="en-US" dirty="0" err="1"/>
              <a:t>Hufbb</a:t>
            </a:r>
            <a:endParaRPr lang="en-US" dirty="0"/>
          </a:p>
          <a:p>
            <a:r>
              <a:rPr lang="en-US" dirty="0"/>
              <a:t>46/Gufbb46/Hufbb46/Hufbb46/Hufbb46/Hufbb46/Hufbb46/Hufbb46/Hufbb46/Hufbb46/H</a:t>
            </a:r>
          </a:p>
          <a:p>
            <a:r>
              <a:rPr lang="en-US" dirty="0"/>
              <a:t>ufbb46/Hufbb46/Hufbb46/Hufbb46/Hufbb46/Hufbb46/Hufbb46/Hufbb46/Hufbb46/</a:t>
            </a:r>
            <a:r>
              <a:rPr lang="en-US" dirty="0" err="1"/>
              <a:t>Hufbb</a:t>
            </a:r>
            <a:endParaRPr lang="en-US" dirty="0"/>
          </a:p>
          <a:p>
            <a:r>
              <a:rPr lang="en-US" dirty="0"/>
              <a:t>46/Hufbb46/Hufbb46/8i79tvjr/AMi79tvjr/yLv22+Ov8AyLv22+Ov/</a:t>
            </a:r>
            <a:r>
              <a:rPr lang="en-US" dirty="0" err="1"/>
              <a:t>Iu</a:t>
            </a:r>
            <a:r>
              <a:rPr lang="en-US" dirty="0"/>
              <a:t>/bb46/</a:t>
            </a:r>
            <a:r>
              <a:rPr lang="en-US" dirty="0" err="1"/>
              <a:t>wDIu</a:t>
            </a:r>
            <a:r>
              <a:rPr lang="en-US" dirty="0"/>
              <a:t>/bb46/8</a:t>
            </a:r>
          </a:p>
          <a:p>
            <a:r>
              <a:rPr lang="en-US" dirty="0"/>
              <a:t>i79tvjr/AMi79tvjr/ybv22+Ov8Aybv22+Orr+Pc1DcWgG1tMFLuEz1Vf/g/oX9ljl04DokDCgSK</a:t>
            </a:r>
          </a:p>
          <a:p>
            <a:r>
              <a:rPr lang="en-US" dirty="0"/>
              <a:t>wwrH9yyxowMKg/40XKxJwqGFEqMKyrEVgPJNdv75H7ze/wDs2v6LtX/4P6F/ZzFYZUAR21MVAH7v</a:t>
            </a:r>
          </a:p>
          <a:p>
            <a:r>
              <a:rPr lang="en-US" dirty="0"/>
              <a:t>1Hpx/</a:t>
            </a:r>
            <a:r>
              <a:rPr lang="en-US" dirty="0" err="1"/>
              <a:t>wAVAGJNAuJJqAI</a:t>
            </a:r>
            <a:r>
              <a:rPr lang="en-US" dirty="0"/>
              <a:t>/YY1hUdMfv8ful7/7Fr+i7V/+D+hf2MVBoAfveNYZ1Bzrr6IP+Jg0KHl5</a:t>
            </a:r>
          </a:p>
          <a:p>
            <a:r>
              <a:rPr lang="en-US" dirty="0"/>
              <a:t>1n0YeXP+H3v/ALFr+i7VxxgTp/pFTpkdVRBmsQfKg59EdOH71PTIzqD/</a:t>
            </a:r>
            <a:r>
              <a:rPr lang="en-US" dirty="0" err="1"/>
              <a:t>AIbhnUthUeQPKzwqAamf</a:t>
            </a:r>
            <a:endParaRPr lang="en-US" dirty="0"/>
          </a:p>
          <a:p>
            <a:r>
              <a:rPr lang="en-US" dirty="0"/>
              <a:t>3+f3q9/9i1/RdpmYTl7KgDCg0AGoArUgw41BzHk4/</a:t>
            </a:r>
            <a:r>
              <a:rPr lang="en-US" dirty="0" err="1"/>
              <a:t>wCASOiRn</a:t>
            </a:r>
            <a:r>
              <a:rPr lang="en-US" dirty="0"/>
              <a:t>/huNRnPT1UDxrGs6iejOs6IrA/t</a:t>
            </a:r>
          </a:p>
          <a:p>
            <a:r>
              <a:rPr lang="en-US" dirty="0"/>
              <a:t>Y/w29/8AYtf0XaPPyINalFQR5AkVl+69X+NY+Rhn0DGpmoms6z/wYgZjP9p1eRHlXf8A7Fr+i7R8</a:t>
            </a:r>
          </a:p>
          <a:p>
            <a:r>
              <a:rPr lang="en-US" dirty="0"/>
              <a:t>mDjRgQaxyqSTUBRWKisB+74fso//AB4mMTmf2WHTAqIqSKy6cKx6Lv8Ar2/6LtH94xrCseiPL6qm</a:t>
            </a:r>
          </a:p>
          <a:p>
            <a:r>
              <a:rPr lang="en-US" dirty="0"/>
              <a:t>sfLx8mKkZf8A5LMUDFZdGFY1hWHRdPHx7f8ARdph2ezow/csfIg11dM9GfThWPkSP2sj/</a:t>
            </a:r>
            <a:r>
              <a:rPr lang="en-US" dirty="0" err="1"/>
              <a:t>wDIZrKo</a:t>
            </a:r>
            <a:endParaRPr lang="en-US" dirty="0"/>
          </a:p>
          <a:p>
            <a:r>
              <a:rPr lang="en-US" dirty="0" err="1"/>
              <a:t>IrAYVj+wu</a:t>
            </a:r>
            <a:r>
              <a:rPr lang="en-US" dirty="0"/>
              <a:t>/69v+i7Tjs9gofueNTwrHpx6Y6MeiOnGscv2kVj0Yf/AI7AFY4VEeespNQBWArL9ld/</a:t>
            </a:r>
          </a:p>
          <a:p>
            <a:r>
              <a:rPr lang="en-US" dirty="0"/>
              <a:t>17f9F2nPZ7B+6wwmiB5qIPDy8PJGOFTwrOsT/j8VhWX+D4VjUx05fsZ8i6P79v8AouUx5x7P3fUu</a:t>
            </a:r>
          </a:p>
          <a:p>
            <a:r>
              <a:rPr lang="en-US" dirty="0"/>
              <a:t>dQenCsejCsvIwqP8fy8vq8uf3/D9wuf61v8ApuU47PYP3jrqR5GFEvw4UYAolag9ErwqD/j8eXFY</a:t>
            </a:r>
          </a:p>
          <a:p>
            <a:r>
              <a:rPr lang="en-US" dirty="0"/>
              <a:t>Vj0SawHRAz/</a:t>
            </a:r>
            <a:r>
              <a:rPr lang="en-US" dirty="0" err="1"/>
              <a:t>fZ</a:t>
            </a:r>
            <a:r>
              <a:rPr lang="en-US" dirty="0"/>
              <a:t>/bz03P9a3/</a:t>
            </a:r>
            <a:r>
              <a:rPr lang="en-US" dirty="0" err="1"/>
              <a:t>Tcp</a:t>
            </a:r>
            <a:r>
              <a:rPr lang="en-US" dirty="0"/>
              <a:t>/N7B+886mKwFY9EjPpmMa7uVY1iK7uVGKx/ddLktczCLn8VOZ8</a:t>
            </a:r>
          </a:p>
          <a:p>
            <a:r>
              <a:rPr lang="en-US" dirty="0"/>
              <a:t>K3BwXD10FL+Kg4XO968607i21lvnL3l9GdTZurcngDj6DBqD+7R+9T+/D9pn5Nz/AFrf9Fyn83sH</a:t>
            </a:r>
          </a:p>
          <a:p>
            <a:r>
              <a:rPr lang="en-US" dirty="0"/>
              <a:t>RPD9lP7OKxH7PCsenUP2GP7UyPkD21c+qfZ0ypjsoBbpZR8h+8PXQXc2Sh4tbMj7LfHQFq+uo/</a:t>
            </a:r>
            <a:r>
              <a:rPr lang="en-US" dirty="0" err="1"/>
              <a:t>Jb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/NUEY8v8Bxz6Mv8Lz6M/2lz/</a:t>
            </a:r>
            <a:r>
              <a:rPr lang="en-US" dirty="0" err="1"/>
              <a:t>Xt</a:t>
            </a:r>
            <a:r>
              <a:rPr lang="en-US" dirty="0"/>
              <a:t>/wBFyn83sHRA/aYfvMnGOjDonlWIqRUftj9QVcP0W9nlsbF0</a:t>
            </a:r>
          </a:p>
          <a:p>
            <a:r>
              <a:rPr lang="en-US" dirty="0"/>
              <a:t>qCcQe8DHUaA3NoN9JDB9BoBLwR/mXO4fTl66xyPHyMf3LD9n2f4HjWHRj5WfTj+xu/69v+i5T+b2</a:t>
            </a:r>
          </a:p>
          <a:p>
            <a:r>
              <a:rPr lang="en-US" dirty="0"/>
              <a:t>D92n9xij+6H6tXPqn2eWe3p+5uso5Th6Kjc2hcHzl7jfCKwu+G3zbg0n0yRWoQVPEYj93x8if8Bm</a:t>
            </a:r>
          </a:p>
          <a:p>
            <a:r>
              <a:rPr lang="en-US" dirty="0"/>
              <a:t>pFY9GA/c8Om5/</a:t>
            </a:r>
            <a:r>
              <a:rPr lang="en-US" dirty="0" err="1"/>
              <a:t>rW</a:t>
            </a:r>
            <a:r>
              <a:rPr lang="en-US" dirty="0"/>
              <a:t>/6LlMez2dMHysaw/bY9EfscP3m51AVdPJT5Z7fK1WLrJ2Ex6KA3Npbo+cvcb1</a:t>
            </a:r>
          </a:p>
          <a:p>
            <a:r>
              <a:rPr lang="en-US" dirty="0"/>
              <a:t>YeqhNw2W5XBH8wwoMhDKcmGIPn/b4Dpx/wAex6bn+vb/AKLlHzezpny+v9wny5/e7vm9lXzyU+We</a:t>
            </a:r>
          </a:p>
          <a:p>
            <a:r>
              <a:rPr lang="en-US" dirty="0"/>
              <a:t>39jqsXGtnjpJE9ooDcIt4cx3W9Iw9VQzmw/zbmX2hPritSEOp4qZHq/Y41iOjL/DZP7hhWPlXP8A</a:t>
            </a:r>
          </a:p>
          <a:p>
            <a:r>
              <a:rPr lang="en-US" dirty="0" err="1"/>
              <a:t>Wt</a:t>
            </a:r>
            <a:r>
              <a:rPr lang="en-US" dirty="0"/>
              <a:t>/0XKbzez9tlWX+G3u0ewVuPq+We39pqs3GQ/RJFRfVb69fdb7S/FQ8VvAuEnAg6erHGtdtxcX5</a:t>
            </a:r>
          </a:p>
          <a:p>
            <a:r>
              <a:rPr lang="en-US" dirty="0"/>
              <a:t>ymR6qj906v3WP20VH7TGsKx8q5/</a:t>
            </a:r>
            <a:r>
              <a:rPr lang="en-US" dirty="0" err="1"/>
              <a:t>rW</a:t>
            </a:r>
            <a:r>
              <a:rPr lang="en-US" dirty="0"/>
              <a:t>/6LlN5vYP8AHL3aPYK3H1fLPb+3D2nZGGRUkH1UBcK31Hzh</a:t>
            </a:r>
          </a:p>
          <a:p>
            <a:r>
              <a:rPr lang="en-US" dirty="0"/>
              <a:t>DfaEeuovq1k8T7y+rGtW3urdHHQQY7RmP8HwrGsf8Buf61v+i5T+b2D/ABy9HMeyrvm8qa3NrdBo</a:t>
            </a:r>
          </a:p>
          <a:p>
            <a:r>
              <a:rPr lang="en-US" dirty="0"/>
              <a:t>RQUKnSQSaLbHdA8kvCP5ln2UTc2rOg+Xb74/lrS6lWGYIg/twyMVYZEGDQBueKo4XBq9edad1aa0</a:t>
            </a:r>
          </a:p>
          <a:p>
            <a:r>
              <a:rPr lang="en-US" dirty="0"/>
              <a:t>fnL3l9GY9df7e6tyeAPe9BxrH/</a:t>
            </a:r>
            <a:r>
              <a:rPr lang="en-US" dirty="0" err="1"/>
              <a:t>AsfJmo</a:t>
            </a:r>
            <a:r>
              <a:rPr lang="en-US" dirty="0"/>
              <a:t>/</a:t>
            </a:r>
            <a:r>
              <a:rPr lang="en-US" dirty="0" err="1"/>
              <a:t>frn+tb</a:t>
            </a:r>
            <a:r>
              <a:rPr lang="en-US" dirty="0"/>
              <a:t>/AKblP5vYP8cvH6VXfN7fL3Z+io9dPukQOyxA</a:t>
            </a:r>
          </a:p>
          <a:p>
            <a:r>
              <a:rPr lang="en-US" dirty="0"/>
              <a:t>bLHsrbXXtgbPcjSbwONu4M1YVovNZYnDTfUK09rRWvaM+3LYgo2tD5mn1Gidu6bleEHS3oav91t7</a:t>
            </a:r>
          </a:p>
          <a:p>
            <a:r>
              <a:rPr lang="en-US" dirty="0"/>
              <a:t>lofOZTp+1l+3lSQeqgBd8RB8i53h68R5jQG4sm2eLIZHoONDwbysx+QTpb0GKiMf2Xb+9RWPRl++</a:t>
            </a:r>
          </a:p>
          <a:p>
            <a:r>
              <a:rPr lang="en-US" dirty="0"/>
              <a:t>XP8AWt/03Kfzewf45eP0zVw9a+3y90fqfDV3tHtq5s9xjt7/ACzRx7rimtXRDKYPx+ep2m4e0OKq</a:t>
            </a:r>
          </a:p>
          <a:p>
            <a:r>
              <a:rPr lang="en-US" dirty="0"/>
              <a:t>e6e1cjV9N4Q/ghSGAgmefCn2e51rpwZ9OpMewz6qN+zatsG/9Sx3CD16Yx7RROy3JU/</a:t>
            </a:r>
            <a:r>
              <a:rPr lang="en-US" dirty="0" err="1"/>
              <a:t>NujUPSsUT</a:t>
            </a:r>
            <a:endParaRPr lang="en-US" dirty="0"/>
          </a:p>
          <a:p>
            <a:r>
              <a:rPr lang="en-US" dirty="0"/>
              <a:t>4HjoPlWTr/l971UVuKUYZhhB9f7bCgq3SyDJH7y+acqA3Nkj6Vs/8p+OosXlLH5Dd1vQfgrKP/</a:t>
            </a:r>
            <a:r>
              <a:rPr lang="en-US" dirty="0" err="1"/>
              <a:t>wC</a:t>
            </a:r>
            <a:endParaRPr lang="en-US" dirty="0"/>
          </a:p>
          <a:p>
            <a:r>
              <a:rPr lang="en-US" dirty="0"/>
              <a:t>5/</a:t>
            </a:r>
            <a:r>
              <a:rPr lang="en-US" dirty="0" err="1"/>
              <a:t>rJ</a:t>
            </a:r>
            <a:r>
              <a:rPr lang="en-US" dirty="0"/>
              <a:t>/</a:t>
            </a:r>
            <a:r>
              <a:rPr lang="en-US" dirty="0" err="1"/>
              <a:t>Tcp</a:t>
            </a:r>
            <a:r>
              <a:rPr lang="en-US" dirty="0"/>
              <a:t>/N7B/jl765pxzZfb5e7PWn/NV5btzwlwOqC3qFf7W9a3HUrQ32Wg141/b3EawPfIwa32</a:t>
            </a:r>
          </a:p>
          <a:p>
            <a:r>
              <a:rPr lang="en-US" dirty="0"/>
              <a:t>81rS+B6+VbvsX4a3BvgtbDYqM8q3u4tgm2EgA5aye7S/qhuE7UtpggaOyK2u8Npn/MSHVSBoK+9n</a:t>
            </a:r>
          </a:p>
          <a:p>
            <a:r>
              <a:rPr lang="en-US" dirty="0"/>
              <a:t>nQ27KrXWH4d5AG8xx9RpjtmNlxgfCYMAetTNFtpdTcrwB+7f0GR66I3O2e2BxKyvpGH7cC3dJUfJ</a:t>
            </a:r>
          </a:p>
          <a:p>
            <a:r>
              <a:rPr lang="en-US" dirty="0"/>
              <a:t>bvD0Go3VmD8+3/0sfhr7m6pJ+STpb0GKxEf464/up/S9P5vYP8ZkmAMzRtWZ3N8f+naGqO08K0hx</a:t>
            </a:r>
          </a:p>
          <a:p>
            <a:r>
              <a:rPr lang="en-US" dirty="0"/>
              <a:t>srRzCd+5HbkKdQZ0mJOZjiaPWw9vl7tvpL7DT3rKqzSBDjUMeqh+d/TrevLXtybbdsUu4W9fdrqj</a:t>
            </a:r>
          </a:p>
          <a:p>
            <a:r>
              <a:rPr lang="en-US" dirty="0"/>
              <a:t>T+n3rgYLqwBZa/Ni0lq/aGIt4Bk663fWE+Gv/wDJXLivaLamssszhlV3b7S2qMvfVEAElceFXv0f</a:t>
            </a:r>
          </a:p>
          <a:p>
            <a:r>
              <a:rPr lang="en-US" dirty="0"/>
              <a:t>cWyLgY6Dy5g1sxdBUXbly4gOHdhRPnitt+QteEylNQQyBp95zyoJtLzg3yXVgSrAseYigv6w53G6</a:t>
            </a:r>
          </a:p>
          <a:p>
            <a:r>
              <a:rPr lang="en-US" dirty="0"/>
              <a:t>dptKpBbRHEwPXX5VkNm8fdV4IbqFXN3b26JuFZYuINJxYAzpgHz/ALhgYqLd06fmN3l9DUBuLMc2</a:t>
            </a:r>
          </a:p>
          <a:p>
            <a:r>
              <a:rPr lang="en-US" dirty="0"/>
              <a:t>Q/AfjoC3eUMfkPCn11Bw/dsP3TKsOmAJqYgdEAYc67+dHQuPCoKnpxqOhx/cX+l6fzewf4vrv3Ft</a:t>
            </a:r>
          </a:p>
          <a:p>
            <a:r>
              <a:rPr lang="en-US" dirty="0" err="1"/>
              <a:t>jrPwVo</a:t>
            </a:r>
            <a:r>
              <a:rPr lang="en-US" dirty="0"/>
              <a:t>/TrBcZePd7iebifNWzs7ncF1v3YdEGhI5CDNaLSBE+aogVPKrs56j7aA+mPL3J5uPZTrbU</a:t>
            </a:r>
          </a:p>
          <a:p>
            <a:r>
              <a:rPr lang="en-US" dirty="0"/>
              <a:t>udQwUSc6VVsG5v3xRHHcsjPW84Ve253BvfqDOjXtyBKC4TgJnIU+53N21DIQiI4csSMMsK3V0juk</a:t>
            </a:r>
          </a:p>
          <a:p>
            <a:r>
              <a:rPr lang="en-US" dirty="0"/>
              <a:t>qoPWKvba7cZrW4TXaDEkBlzjzVubSoDt9svfbiX5Chvzs0DsSO+qsZWkVrsNt8ItkYTwIq3v/</a:t>
            </a:r>
            <a:r>
              <a:rPr lang="en-US" dirty="0" err="1"/>
              <a:t>wBP</a:t>
            </a:r>
            <a:endParaRPr lang="en-US" dirty="0"/>
          </a:p>
          <a:p>
            <a:r>
              <a:rPr lang="en-US" dirty="0"/>
              <a:t>uotpY1WnkSI0sJUHOttct2Xe0NILqsj3uqtpfuLNjSAfMcRW13f6Wyw2hvu+BBEZcauk5kpP2h+5</a:t>
            </a:r>
          </a:p>
          <a:p>
            <a:r>
              <a:rPr lang="en-US" dirty="0"/>
              <a:t>8qi1dbT80nUvoNRuLQYc0wPrru3dLfMfun4vXU8Of+FAsO7WQrCsqy6cRWFSPIf/AFE/pen83sH+</a:t>
            </a:r>
          </a:p>
          <a:p>
            <a:r>
              <a:rPr lang="en-US" dirty="0"/>
              <a:t>KScqNsN4t7hatjU3qpjbC7O0ATj37hgTwgChur/3t9mbvudRwPCcB0fpi/3D0Hsq5POlH0x5UCns</a:t>
            </a:r>
          </a:p>
          <a:p>
            <a:r>
              <a:rPr lang="en-US" dirty="0"/>
              <a:t>bqzcK3G1eIkGMIyMUAu6W2x+TcBQ/wA2FNpKXLbiGZSCCD1itGz/ANu5YMxxYGJ4E9dAX92otA/I</a:t>
            </a:r>
          </a:p>
          <a:p>
            <a:r>
              <a:rPr lang="en-US" dirty="0"/>
              <a:t>UlvXhS7bbLptpzxJPEk86236jbB1WW0mPmtVy9dH3251XXPHvZChfYxGojtq095sP1FCSOTAyKtb</a:t>
            </a:r>
          </a:p>
          <a:p>
            <a:r>
              <a:rPr lang="en-US" dirty="0"/>
              <a:t>YP8AcNbZmSBmMug2NysrwIzB5il3Gq5edDKK5GkHgYAq79ZP6h+7zauMvUDh6KjcWxcHzl7rfFUa</a:t>
            </a:r>
          </a:p>
          <a:p>
            <a:r>
              <a:rPr lang="en-US" dirty="0"/>
              <a:t>9DcnEevEVKkMDkQQR05fuPVzrnWVRHTjUjy4FYZ0JyrDA1jQ/Z49Dn+6n9L0z8DHsHkT/hxe+6oo</a:t>
            </a:r>
          </a:p>
          <a:p>
            <a:r>
              <a:rPr lang="en-US" dirty="0"/>
              <a:t>4sYrT+n2Wv8A91u5b9Jz81bSzuNxCbi5pe1a7g0xlOdaLSBF5KM+3nVw8kb2Va659vR+mJ9JjUXH</a:t>
            </a:r>
          </a:p>
          <a:p>
            <a:r>
              <a:rPr lang="en-US" dirty="0"/>
              <a:t>Gr5i4t6KKWLcKcNTZ+imJzJq3zLj2H9hisdla9rfuWXHykYqf5YoA3xuUHC6sn7Qg+ugN9siOb2j</a:t>
            </a:r>
          </a:p>
          <a:p>
            <a:r>
              <a:rPr lang="en-US" dirty="0"/>
              <a:t>PqaPbQX80LLn5N4G3/Me766BBt7i03Iq6n2ims5KRpw4Dqqx+n2bv+3R5ulveZeWFW93+n+I7WWD</a:t>
            </a:r>
          </a:p>
          <a:p>
            <a:r>
              <a:rPr lang="en-US" dirty="0"/>
              <a:t>eFJfjjAzqxdusLStYOLkLi0YY1III5jpu/WT+ofvGfRdBOSSPT+zyrKpAmsFgc6lz6K7rQK97Coz</a:t>
            </a:r>
          </a:p>
          <a:p>
            <a:r>
              <a:rPr lang="en-US" dirty="0"/>
              <a:t>HOobpgCsfJyo4VhWVY5VBFZfuVz/</a:t>
            </a:r>
            <a:r>
              <a:rPr lang="en-US" dirty="0" err="1"/>
              <a:t>AFk</a:t>
            </a:r>
            <a:r>
              <a:rPr lang="en-US" dirty="0"/>
              <a:t>/pejImaiBWVZCoisMK5jn/hONablyX4W07znzCtNhBtLX</a:t>
            </a:r>
          </a:p>
          <a:p>
            <a:r>
              <a:rPr lang="en-US" dirty="0"/>
              <a:t>z371w9iDLz1ul3LtuBZChfExxPGMuj9NT+4T6qyq83K23sqw91giwcSeutO3U3G+ccF+Oto9zMB4</a:t>
            </a:r>
          </a:p>
          <a:p>
            <a:r>
              <a:rPr lang="en-US" dirty="0"/>
              <a:t>jCKxoajLcBkKbtqyP7nwH9p7o9Fa9vdey/NGK+ygF3PjqOF1Q3roLv8AYyOL2WI/lf8A6qAN82GP</a:t>
            </a:r>
          </a:p>
          <a:p>
            <a:r>
              <a:rPr lang="en-US" dirty="0"/>
              <a:t>ybylPWJX11q+63AIwIIY+qmXbJ4asZIEx03Prp/UP3pxzQ+0fs8qyoYdONRRipjox/Yzn+7XP9VP</a:t>
            </a:r>
          </a:p>
          <a:p>
            <a:r>
              <a:rPr lang="en-US" dirty="0"/>
              <a:t>6X/YTGH7qbjE3QGCt4cGCf8A9V+MbZ5OpHsmh4G4tOT8kONXozrH9sWcgKMycBRTZqd1cGB0e4D1</a:t>
            </a:r>
          </a:p>
          <a:p>
            <a:r>
              <a:rPr lang="en-US" dirty="0"/>
              <a:t>vlRbcXvAtgEi1YwPndq8UiXd3lziTjz6P1A8mUero/Tw2S6mrBvEbkuPrq8iILdsowPFsqsScAoz</a:t>
            </a:r>
          </a:p>
          <a:p>
            <a:r>
              <a:rPr lang="en-US" dirty="0"/>
              <a:t>qcwMzw9Jq3euwrLItscCZz08/MKjb2iB85+4PX3vUKD7m8WgyLadxPPHebzmmPGcasj6fwH9vjXu</a:t>
            </a:r>
          </a:p>
          <a:p>
            <a:r>
              <a:rPr lang="en-US" dirty="0"/>
              <a:t>+qtVm49puaMRQFveG6g+ReAuD0kavQaA32yDc3sMR/K8+2gHutt2PC6pAHnEimO2v27wLp7jBuPI</a:t>
            </a:r>
          </a:p>
          <a:p>
            <a:r>
              <a:rPr lang="en-US" dirty="0"/>
              <a:t>H96I+gfaP2mFD91zrP8AZ49OXS4/uIf5X8vHow/cyTkBNYZveGPYG6f9vuLloclcgegGKxvC6Ppq</a:t>
            </a:r>
          </a:p>
          <a:p>
            <a:r>
              <a:rPr lang="en-US" dirty="0"/>
              <a:t>D6xFff7ZGHNSV9s197au2+yHHtFFNpd1uollKspA84j9hrv3VtjrOPor/wD51n7uSBuLvdXD5qjE</a:t>
            </a:r>
          </a:p>
          <a:p>
            <a:r>
              <a:rPr lang="en-US" dirty="0"/>
              <a:t>1du7y899lViqyVRTHzVrbfVn1055KfZVnr1H11lX6lcusFHjAdZwrTt0/ib4q2xuHUdDnsrmeQxp</a:t>
            </a:r>
          </a:p>
          <a:p>
            <a:r>
              <a:rPr lang="en-US" dirty="0"/>
              <a:t>lMaSCCJ4dZwAoJs7RuIohW922I5M0T5gaDXbmjkEzH8TY+iK2iKDkzMSSSTzJONYChVz63wCrA+m</a:t>
            </a:r>
          </a:p>
          <a:p>
            <a:r>
              <a:rPr lang="en-US" dirty="0"/>
              <a:t>fZ+6YgGsB+9AHijez9lFY1l+yx/eY8l/9Rf6Woj97useCN7K26/OuE+gf5+XuCt65YKqIa0QDnxk</a:t>
            </a:r>
          </a:p>
          <a:p>
            <a:r>
              <a:rPr lang="en-US" dirty="0"/>
              <a:t>Gptb4OB8m9aVv5kKGvvdtYvjnauNaPouK3tr/cbPcWubBVuL6UYn1VbtG4wN0xLKUC/W1xX3V5Ln</a:t>
            </a:r>
          </a:p>
          <a:p>
            <a:r>
              <a:rPr lang="en-US" dirty="0"/>
              <a:t>1WB+GvDDG7d/7doa29WVO23I2m3VihMarpIz6hVy8wNy7pb7y4dTZczW3MZgn11fb6DeytsI+QKu</a:t>
            </a:r>
          </a:p>
          <a:p>
            <a:r>
              <a:rPr lang="en-US" dirty="0"/>
              <a:t>kkDuNx6q240l3KzGQxPOonQp4Lh663ZuSC12ROZEZ1OAAzJpFSbly5ITSASYz5CPPXfYWU+aveb0</a:t>
            </a:r>
          </a:p>
          <a:p>
            <a:r>
              <a:rPr lang="en-US" dirty="0"/>
              <a:t>kBR6Ku3TLXFQw7EsRh11Yw+SOiwOVpz0CmJ4k1tx1t7P8PtdYYfyn9ll5OJicp8vDox6c+mP3Z/9</a:t>
            </a:r>
          </a:p>
          <a:p>
            <a:r>
              <a:rPr lang="en-US" dirty="0"/>
              <a:t>VP6Xph2ez97vn+23sraL1sfUvl7pvqjpLMQoGZOFWN3tx4yWZAEdxj9c4eir9m8iWRZVZ8BQhYtm</a:t>
            </a:r>
          </a:p>
          <a:p>
            <a:r>
              <a:rPr lang="en-US" dirty="0"/>
              <a:t>C4AaKIsfdD6OHpotbYY3HJkTxq8HVY0N3hhwrbq6MRoB1DGr/hkltBwirNq13YRe9mcquamLOVIG</a:t>
            </a:r>
          </a:p>
          <a:p>
            <a:r>
              <a:rPr lang="en-US" dirty="0"/>
              <a:t>o8fPVq05GtFAI66Nu1N1xmtvEjt05eergtRaS22klu8Z7MvSa13ibzD58EDsXBR6K2yDJbbGOi+Z</a:t>
            </a:r>
          </a:p>
          <a:p>
            <a:r>
              <a:rPr lang="en-US" dirty="0"/>
              <a:t>+Qa2/wBQdFsfNsN6+gVPMn2mtsOZY+z/AA/</a:t>
            </a:r>
            <a:r>
              <a:rPr lang="en-US" dirty="0" err="1"/>
              <a:t>bjmT</a:t>
            </a:r>
            <a:r>
              <a:rPr lang="en-US" dirty="0"/>
              <a:t>/AEmsqy8nLpk4AZmu9eUnkve/pmvuLVy5yMQK</a:t>
            </a:r>
          </a:p>
          <a:p>
            <a:r>
              <a:rPr lang="en-US" dirty="0"/>
              <a:t>ItWUtdbkt6hFRf3ZUHhaGj1jGr7amZwvvMZOdBUvG4g+Rc7w+OgNzaNsn5Sd5a+4urcPzQe96DjW</a:t>
            </a:r>
          </a:p>
          <a:p>
            <a:r>
              <a:rPr lang="en-US" dirty="0"/>
              <a:t>PlZ9GdZ/</a:t>
            </a:r>
            <a:r>
              <a:rPr lang="en-US" dirty="0" err="1"/>
              <a:t>vD</a:t>
            </a:r>
            <a:r>
              <a:rPr lang="en-US" dirty="0"/>
              <a:t>/6qf0vTeb2Dpnpn9hIqKy/Z3z9GPSQK2i/RY+XuT9JR6qLX7irAmMz6BQfbILNhsVu</a:t>
            </a:r>
          </a:p>
          <a:p>
            <a:r>
              <a:rPr lang="en-US" dirty="0"/>
              <a:t>3MWYc1QfD6K2lq9ca+G1syvisgYd3KgBkBX6i3JkHqpjyBpCxiWY+utwEE9xsfNW3WYUW1w81XLA</a:t>
            </a:r>
          </a:p>
          <a:p>
            <a:r>
              <a:rPr lang="en-US" dirty="0"/>
              <a:t>eC4iQJiltvcClVChR3mMCPdEmnvJZ0oik67pgmOSLJ9MVbvbly/iAMUmFx6l+GtKKFUZAAAeqtwe</a:t>
            </a:r>
          </a:p>
          <a:p>
            <a:r>
              <a:rPr lang="en-US" dirty="0"/>
              <a:t>d5vV0Whyst0bg/Rrbj6C1jR6rPtPRNDz+01tR1P/AMv+H7Z7jBED95mMAAgjOtVtlcHipBHqrLoy</a:t>
            </a:r>
          </a:p>
          <a:p>
            <a:r>
              <a:rPr lang="en-US" dirty="0"/>
              <a:t>qWIHbhUNcE8llj/LNRbs3H640j/jzV3Lap9YzXeuxPzRFd9mc82M1go8i+o+aemRgeBGBoAXPEX5</a:t>
            </a:r>
          </a:p>
          <a:p>
            <a:r>
              <a:rPr lang="en-US" dirty="0"/>
              <a:t>tzvevOgNxba0fnr3l9GdTYurcHUcfRn+/v8A6qf0vTeb2DyJHTlWGFYGoNYVj0QBUxj0SuXLysKy</a:t>
            </a:r>
          </a:p>
          <a:p>
            <a:r>
              <a:rPr lang="en-US" dirty="0"/>
              <a:t>rEHouA8So/mFbZeVsn1nyQlpS7HJVEn1UDc7i8lGpvi9dbj9PtM1lLWhrpBl3LCfejDzVuTbSGKG</a:t>
            </a:r>
          </a:p>
          <a:p>
            <a:r>
              <a:rPr lang="en-US" dirty="0"/>
              <a:t>WOJPnqwPoL7K2g/t3DR7K/UmOP3wH8tOAIGk+yrRbDM9eZp7d2FtuCGJMYUqba211VEKfdSB1mrt</a:t>
            </a:r>
          </a:p>
          <a:p>
            <a:r>
              <a:rPr lang="en-US" dirty="0"/>
              <a:t>57gQgQqIOf0jjSMqgMyqSeJJFXz9A1YH0F9lGrh53n9vR9WwfX0X+tfhqyOSL7KFXZ+TaHt6DFAd</a:t>
            </a:r>
          </a:p>
          <a:p>
            <a:r>
              <a:rPr lang="en-US" dirty="0"/>
              <a:t>vtrbDqf2r/h9rX7utZnKJrxLT+A5+VaJXHzUr2rv5u2WCxeUA4/SWDQG52bJze2dY9GFaRvAjH5D</a:t>
            </a:r>
          </a:p>
          <a:p>
            <a:r>
              <a:rPr lang="en-US" dirty="0"/>
              <a:t>fdn1xQadY4GZFYL+xvDmh9nlSpgjIigGIuryb46i6rWjzzWptXA/</a:t>
            </a:r>
            <a:r>
              <a:rPr lang="en-US" dirty="0" err="1"/>
              <a:t>YcfR</a:t>
            </a:r>
            <a:r>
              <a:rPr lang="en-US" dirty="0"/>
              <a:t>++P/AKif0vTeb2D9yyqR</a:t>
            </a:r>
          </a:p>
          <a:p>
            <a:r>
              <a:rPr lang="en-US" dirty="0"/>
              <a:t>l5cqajm6D1zVleVse09OJoFlLjkDE028RfCuOyrpTAe+q4nM4c6VVAUADAV+ot12h6EFbnnoqzJy</a:t>
            </a:r>
          </a:p>
          <a:p>
            <a:r>
              <a:rPr lang="en-US" dirty="0"/>
              <a:t>RfZVjT8m0/rqXIA663bsML13WhnhEUVUm4QCWFsTAHM5Ut22RZtOJWBqaPPhV+6Ze6VjWxlsTVoA</a:t>
            </a:r>
          </a:p>
          <a:p>
            <a:r>
              <a:rPr lang="en-US" dirty="0"/>
              <a:t>fIX2CnHNlHrpB9Eeyr/1as/UX2Uew0W53HPr6L5+bZX1nou9cD11aH0V9nRuuq0nt6DQ8/trb4/J</a:t>
            </a:r>
          </a:p>
          <a:p>
            <a:r>
              <a:rPr lang="en-US" dirty="0"/>
              <a:t>b2j/AA9PrD20r6ZMDE0GAiLin10OwUrFRIuLj56D7S/csEwe6x0nzZVb8bRuVuNpEjS38tRu9vcs</a:t>
            </a:r>
          </a:p>
          <a:p>
            <a:r>
              <a:rPr lang="en-US" dirty="0"/>
              <a:t>niy99fVjX+33COT8mYb7LQfLuj6Leyj2n9ghGGIy7f3x/wDUT+l6bzezy8f2kVl0YVj5Cjm4pQTl</a:t>
            </a:r>
          </a:p>
          <a:p>
            <a:r>
              <a:rPr lang="en-US" dirty="0"/>
              <a:t>bWsMawMDqrHGl7Ksr868g/8A5lDsr9RbP7xR6EFXwBmuXnFID3iFGAx4Uu51C24Qoq5sQfoivu7Z</a:t>
            </a:r>
          </a:p>
          <a:p>
            <a:r>
              <a:rPr lang="en-US" dirty="0"/>
              <a:t>A/7l4+xB8dX7m5YsEuFFUYLC9VXhbUKAjYDDhW2+oKcfOZR6TSDkq+ylHO4g9dAdVXeuB66t/VX2</a:t>
            </a:r>
          </a:p>
          <a:p>
            <a:r>
              <a:rPr lang="en-US" dirty="0"/>
              <a:t>Ux6j7KQnizH19G86rae3oI+c6D0mkH0V9nRvjyRB0MeQNA1Y+ofb/h4I4Y0q7iwGAEakMH0UyWWK</a:t>
            </a:r>
          </a:p>
          <a:p>
            <a:r>
              <a:rPr lang="en-US" dirty="0"/>
              <a:t>3NSkIwg4Gka26t3RkZrVydT66XsFbc/3loSOFWUKwGVpjCp2u7uIBkpOtfQ1Tfs29ygxJXuNHrFK</a:t>
            </a:r>
          </a:p>
          <a:p>
            <a:r>
              <a:rPr lang="en-US" dirty="0"/>
              <a:t>1zXtyfnrK/aWgbF5LgPzWB6XgSdJ9lN2n9gDyNKeYHs/aYVlWX7V/wDUT+l6bzez9zk/sLX1xTdS</a:t>
            </a:r>
          </a:p>
          <a:p>
            <a:r>
              <a:rPr lang="en-US" dirty="0"/>
              <a:t>qPV5CjqrZD525tj+c0A7CeQzrdXnZQu4u6k1ZxEU95rb3LYjE91SScM6Vr93ShAPhWu6Mebe9Rto</a:t>
            </a:r>
          </a:p>
          <a:p>
            <a:r>
              <a:rPr lang="en-US" dirty="0"/>
              <a:t>sKlmQO00Y5Vdb51+56jW4P0DW2H9tfZSj511B/NQHIVZHO8ntoRTzxZR66QfRHsq4eSH2VYPOT6+</a:t>
            </a:r>
          </a:p>
          <a:p>
            <a:r>
              <a:rPr lang="en-US" dirty="0"/>
              <a:t>jftyVB0IPnXU9tKOQHR+oH6g6H+qfZSjqB9VWh9D4f8AD8KxGFQRBoeHcKEcjFeFcvG5bkYNjSpf</a:t>
            </a:r>
          </a:p>
          <a:p>
            <a:r>
              <a:rPr lang="en-US" dirty="0"/>
              <a:t>sgwAJUxVpUlXW6jQw4TQNp1fDgQa2nWGHq6G6waAImGYY9tNfsjw7ixDLgc+qlbbbxmUgdy6A49d</a:t>
            </a:r>
          </a:p>
          <a:p>
            <a:r>
              <a:rPr lang="en-US" dirty="0"/>
              <a:t>Da7zaB306tVk8OxqZLlw2HIPduqV9dMUMqSSCOX7G0eaj2ftsqw/aP8A6if0vRP73ZH06vjlA9XT</a:t>
            </a:r>
          </a:p>
          <a:p>
            <a:r>
              <a:rPr lang="en-US" dirty="0"/>
              <a:t>AE14txxatKACSerrwrb7RW/M2VuqlsqJU3STHfyw6qm44tDkmLfaat7duDxHTcOiM2JCrwFBR8q7</a:t>
            </a:r>
          </a:p>
          <a:p>
            <a:r>
              <a:rPr lang="en-US" dirty="0"/>
              <a:t>bH81L2Ctwfm2VHrpuw+yi3zrtw/zVuT9D4asDki+yrC879v+ro2qjjfT20KjncQeul7BV4/Qb2Vt</a:t>
            </a:r>
          </a:p>
          <a:p>
            <a:r>
              <a:rPr lang="en-US" dirty="0"/>
              <a:t>/qz6+j9QP0lHq6LA5309tDo/UW+ko9XQ/wBU+yl+qPZVscrQ9p/xDGpAgzUg41MyKxxFCRGNAqxU</a:t>
            </a:r>
          </a:p>
          <a:p>
            <a:r>
              <a:rPr lang="en-US" dirty="0"/>
              <a:t>9RirV7Xra3OktjUX7IPWpojX4ZIyYRTAGYuNHpq91D4atHmoPqqz9KyR66vHSJVZBpD1D9jYPNB+</a:t>
            </a:r>
          </a:p>
          <a:p>
            <a:r>
              <a:rPr lang="en-US" dirty="0"/>
              <a:t>8s4GvR7wXMUrKffGoDqp/wDUT+l6P73ZHWTW5+tHo6ZUAHnWlrjacO7OHor9HQCNe6Degno3Nz5+</a:t>
            </a:r>
          </a:p>
          <a:p>
            <a:r>
              <a:rPr lang="en-US" dirty="0"/>
              <a:t>5uH11YX51+2PXQFb4/NS2KuHkp9lWvpFj6TV/rAHpIq0OSr7K2i876e3o2Q5316La871v20OwVfP</a:t>
            </a:r>
          </a:p>
          <a:p>
            <a:r>
              <a:rPr lang="en-US" dirty="0"/>
              <a:t>9tvZW2H0B0fqJ/uAero2i876e2vP0fqR/</a:t>
            </a:r>
            <a:r>
              <a:rPr lang="en-US" dirty="0" err="1"/>
              <a:t>ugeroaORoHqFL</a:t>
            </a:r>
            <a:r>
              <a:rPr lang="en-US" dirty="0"/>
              <a:t>/pL7W/xHzih2UO0ViKEDiK5UADnXOu</a:t>
            </a:r>
          </a:p>
          <a:p>
            <a:r>
              <a:rPr lang="en-US" dirty="0"/>
              <a:t>8sV3XKGeBimtPdLoRiDjVu3dtSqgDUpxrbXgSiKjBtXCr5tOrnQcjVufm1Hlmtufo/vK7bbW3S8P</a:t>
            </a:r>
          </a:p>
          <a:p>
            <a:r>
              <a:rPr lang="en-US" dirty="0"/>
              <a:t>ejAtQWxcAeypNy2TCr1NNXrPipK7i1a8SBp1NbvNz+jTDs9n73ZHaa3Z/uN7fINf/wCv2+dxm9Cz</a:t>
            </a:r>
          </a:p>
          <a:p>
            <a:r>
              <a:rPr lang="en-US" dirty="0" err="1"/>
              <a:t>RNFvnXbp</a:t>
            </a:r>
            <a:r>
              <a:rPr lang="en-US" dirty="0"/>
              <a:t>/nNbJPnbhfVj0fqR5FB6BV48kb2VtutJ9JNMPnOg9JpB9Eeyv09ed8ezo/T1HG98HRt1</a:t>
            </a:r>
          </a:p>
          <a:p>
            <a:r>
              <a:rPr lang="en-US" dirty="0"/>
              <a:t>5309tAVuDytmtuP7YrOv1Fud74OjYLzvih0fqTf3o9XQ3ZQHUKHVbX2t/iJpeyonjQJdQCMA2Hqo</a:t>
            </a:r>
          </a:p>
          <a:p>
            <a:r>
              <a:rPr lang="en-US" dirty="0"/>
              <a:t>CCcRDQYoA0nQdFst1xh6am6I6wQfZRKnLhWpTCcSaS/ubhY8LajAzzNeCLQCNOoCZil0IdGUEgwA</a:t>
            </a:r>
          </a:p>
          <a:p>
            <a:r>
              <a:rPr lang="en-US" dirty="0"/>
              <a:t>K12CNJ+SDiKHlEVZPUR+4LYsprY5g4ULO8Qo92BbC5LOU1j5A1GNRhZ4mgbs+I3ur19dDb2IF140</a:t>
            </a:r>
          </a:p>
          <a:p>
            <a:r>
              <a:rPr lang="en-US" dirty="0"/>
              <a:t>oox8xp93elWVQzksQSPmiKO82u40JeKlrYxz4MOrrrcnxDq/PbdtWnj4O4Pu8qbzez97tjkpNblu</a:t>
            </a:r>
          </a:p>
          <a:p>
            <a:r>
              <a:rPr lang="en-US" dirty="0"/>
              <a:t>dxj6/</a:t>
            </a:r>
            <a:r>
              <a:rPr lang="en-US" dirty="0" err="1"/>
              <a:t>INf</a:t>
            </a:r>
            <a:r>
              <a:rPr lang="en-US" dirty="0"/>
              <a:t>/</a:t>
            </a:r>
            <a:r>
              <a:rPr lang="en-US" dirty="0" err="1"/>
              <a:t>wCvJyRmI</a:t>
            </a:r>
            <a:r>
              <a:rPr lang="en-US" dirty="0"/>
              <a:t>/8AbpzyUn1VZPNrh9LtX6WnPcT6B0fqbf3QPQK3B/tt7K2o/tira871ofzU</a:t>
            </a:r>
          </a:p>
          <a:p>
            <a:r>
              <a:rPr lang="en-US" dirty="0" err="1"/>
              <a:t>ByFfpi</a:t>
            </a:r>
            <a:r>
              <a:rPr lang="en-US" dirty="0"/>
              <a:t>/3p9XR+mj+4T6B0bJed9ejdH+2a24/tr7Ojftzvno/Tl53vgodG/PO+ehpoDlXZbX4f8PK</a:t>
            </a:r>
          </a:p>
          <a:p>
            <a:r>
              <a:rPr lang="en-US" dirty="0"/>
              <a:t>7a2bhUSYy9dB96zpB/DCjE9pbKjcR54qWGlQOxAaChZGABGAPpogWhrzxIYj0TQe8ht3MlwGqnV3</a:t>
            </a:r>
          </a:p>
          <a:p>
            <a:r>
              <a:rPr lang="en-US" dirty="0"/>
              <a:t>dnJlcfdoh3GlRJaBOHoq0yXFdGOJK94TwAk0qpaVnjN868K0e4VhlAwpdt4wQkltIxq4liGFpe+0</a:t>
            </a:r>
          </a:p>
          <a:p>
            <a:r>
              <a:rPr lang="en-US" dirty="0"/>
              <a:t>zjyFKwEzghzk9lEKYuGRzoObZkYTTm9buHTj1Ckbb3R94s6XgHDhM0BcYBvlEHKgLVwXVYAggEeo</a:t>
            </a:r>
          </a:p>
          <a:p>
            <a:r>
              <a:rPr lang="en-US" dirty="0"/>
              <a:t>0LjIQhyJo9Jq11Fh6/20nADM0wZsEALEYgA1K2VfuzZvjMdYq1a/</a:t>
            </a:r>
            <a:r>
              <a:rPr lang="en-US" dirty="0" err="1"/>
              <a:t>DuZuzfKjEGrJJklQTjNEuSHD</a:t>
            </a:r>
            <a:endParaRPr lang="en-US" dirty="0"/>
          </a:p>
          <a:p>
            <a:r>
              <a:rPr lang="en-US" dirty="0"/>
              <a:t>aCpwM0o2TzeDaYmGk5RQv7xm8a2Y0hiQe2iVlbYOlFwkHnzrS9xmJPekkyaX9S3RBbVKq4JMRgah</a:t>
            </a:r>
          </a:p>
          <a:p>
            <a:r>
              <a:rPr lang="en-US" dirty="0"/>
              <a:t>sQcIoHaoE0tqcZAg+8avL4X+2O6sjxO9iotXu9zwmm83s/ex1W6utzdvb040T11+jW/+3t2P8oFX</a:t>
            </a:r>
          </a:p>
          <a:p>
            <a:r>
              <a:rPr lang="en-US" dirty="0"/>
              <a:t>jyRvZW161n0ma/Sl5XGb+Xo/UG57g+oVuT9A1tx/bX2Vtl+duLft6P05eTsfV0fpw+kx9XR+nrzv</a:t>
            </a:r>
          </a:p>
          <a:p>
            <a:r>
              <a:rPr lang="en-US" dirty="0"/>
              <a:t>+wdG561j1irI5Ivs6N23O+/R+mLzuk+qh0b0877dB7R7ehvqL/hxG5ZlXhoiT6aA2lktYJ77MTrJ</a:t>
            </a:r>
          </a:p>
          <a:p>
            <a:r>
              <a:rPr lang="en-US" dirty="0"/>
              <a:t>j0RT2bu2B3GoqNIAhTkeNXShFlVXuwcY40LrMbtw4nVkfRFKWsrYQDA5auupW4QQIIy9FQxYMMyh</a:t>
            </a:r>
          </a:p>
          <a:p>
            <a:r>
              <a:rPr lang="en-US" dirty="0"/>
              <a:t>kn01420vkFvetvCnrxBrULqeHlrJDV4dq6r7q4R4hMk8cFimtWmXXEMRiQeVC47k3iO6qNl1NSXV</a:t>
            </a:r>
          </a:p>
          <a:p>
            <a:r>
              <a:rPr lang="en-US" dirty="0"/>
              <a:t>AFwFje4YY4Y0LzqRZBOpPZFG7ctAWwcNWbGrl+0FLkiFJnP6Narz+GLhjw4xPMAU13SxVSSLfusf</a:t>
            </a:r>
          </a:p>
          <a:p>
            <a:r>
              <a:rPr lang="en-US" dirty="0"/>
              <a:t>TRu27T+E+IRsYjlFC9eVxdAwQmBM5njSoZW3GeoHHqpgbv4mTASTjShHOk5k0QGDdYo0Bydh+2KL</a:t>
            </a:r>
          </a:p>
          <a:p>
            <a:r>
              <a:rPr lang="en-US" dirty="0"/>
              <a:t>c8O3GEZzQ2/i6bcSxI9/mROdHbJaVE29qbZUTcaO0xQv7oC34RCkBpLkfOPxUqWx4YI+Tw7KuJt7</a:t>
            </a:r>
          </a:p>
          <a:p>
            <a:r>
              <a:rPr lang="en-US" dirty="0"/>
              <a:t>L3kGDJd5jDWCaW69kubL6XXkZgzhQFkBtJ1G2TiQeVW7gsFrrDSLMmT193lSoUAQaBc0iCsZ6QZ9</a:t>
            </a:r>
          </a:p>
          <a:p>
            <a:r>
              <a:rPr lang="en-US" dirty="0"/>
              <a:t>dfc3daWe6WaARHOIpmW4rlRq0qRJ7KFvv6W7rEr7pPOrqwIS9bsl8I1Ol0+xKbzez97uN823/</a:t>
            </a:r>
            <a:r>
              <a:rPr lang="en-US" dirty="0" err="1"/>
              <a:t>nTn</a:t>
            </a:r>
            <a:endParaRPr lang="en-US" dirty="0"/>
          </a:p>
          <a:p>
            <a:r>
              <a:rPr lang="en-US" dirty="0"/>
              <a:t>6R9vkeetmn/b2je1a3B5W39lbQf2UPpFfpy/NFxujeP87cP6sK3J+gasf6a+ytgnPcL6ujYDkHPq</a:t>
            </a:r>
          </a:p>
          <a:p>
            <a:r>
              <a:rPr lang="en-US" dirty="0"/>
              <a:t>6NgPouej9OX+6T6qFXuuB66tD6C+yjW4PO+/t6P0wcmY+qhRrdHnff29B9fRc6lX2f4aGukJOS+8</a:t>
            </a:r>
          </a:p>
          <a:p>
            <a:r>
              <a:rPr lang="en-US" dirty="0"/>
              <a:t>3oWvEtvEMQxOGVNZS6b15pAZzAWRB93qpUN66NyAGYJiDPI0bn3vhkFWgqzGOqaV9vaZFGGu+MRH</a:t>
            </a:r>
          </a:p>
          <a:p>
            <a:r>
              <a:rPr lang="en-US" dirty="0"/>
              <a:t>ECizg3DB0AEHHsGNC5pKg8YNG2qAMDgW/wA6bW6qFYalxJYDPSMqfSFV5hWxGB8+Na7rrAmVWRie</a:t>
            </a:r>
          </a:p>
          <a:p>
            <a:r>
              <a:rPr lang="en-US" dirty="0"/>
              <a:t>umFzbghCZdZ9dG4bTC2TOkZRTfl4iNY15FRMkc4pdmrMHdoZ1E4dU5VctJeYrYOq8ziQR9EznVq/</a:t>
            </a:r>
          </a:p>
          <a:p>
            <a:r>
              <a:rPr lang="en-US" dirty="0"/>
              <a:t>etvZt6u6owNwji0Uxt7jwrVsdxF7s0rIx1IAA08qChitztwJ66uC6zFlwOZoMil2ydD8EUFRmBn3</a:t>
            </a:r>
          </a:p>
          <a:p>
            <a:r>
              <a:rPr lang="en-US" dirty="0"/>
              <a:t>G59Vawxdhz4V94pW4RiSKNP1XT+xyrKsR05Up2y/eJk0CR2Udu+1JZQC99jmSOFXGAgsO7aGOpuo</a:t>
            </a:r>
          </a:p>
          <a:p>
            <a:r>
              <a:rPr lang="en-US" dirty="0"/>
              <a:t>UVuPptWyNVsd0hRx1Z0WFnVt3WQDAaDlBzob3ZIbVzUfERmPenjypL1m2AbMg6ROkAY8K/NW0KXk</a:t>
            </a:r>
          </a:p>
          <a:p>
            <a:r>
              <a:rPr lang="en-US" dirty="0"/>
              <a:t>GC5AczJoNp8U2z+KRMGcp4023u2E07gk3mQ6TjhOFG3sbjC1mNWBNGxdvIZgsGM4nrWr7a8TvLM3</a:t>
            </a:r>
          </a:p>
          <a:p>
            <a:r>
              <a:rPr lang="en-US" dirty="0" err="1"/>
              <a:t>NPc</a:t>
            </a:r>
            <a:r>
              <a:rPr lang="en-US" dirty="0"/>
              <a:t>/DvjtiKbzez973jH5Nk/0TRPM+RbX5zAeuk+htI9LD4q3R/tt7K2q8rSD1Vsx82zcNGrrfOv3</a:t>
            </a:r>
          </a:p>
          <a:p>
            <a:r>
              <a:rPr lang="en-US" dirty="0"/>
              <a:t>f6qv9YA9dWhyRfZX6YvO/wDB0bIckc9GzHK256P05fpsfVQpxzdB6TVsfRX2UT1VcPO859fR+njk</a:t>
            </a:r>
          </a:p>
          <a:p>
            <a:r>
              <a:rPr lang="en-US" dirty="0"/>
              <a:t>GNCj2VfPO+59fQRQq92L7P8AB5qBU1CKWjljWtrTBTkSMKDpbIXOThh7aS6bgZdXe1Zxx96vFBKq</a:t>
            </a:r>
          </a:p>
          <a:p>
            <a:r>
              <a:rPr lang="en-US" dirty="0"/>
              <a:t>cWtqK1XbwVVEppOoAnrNeOo8ZQdNsyZLHnhVsPZKORLGAFUdVFUJZgIjUonzVpCC1cOJOE9eNDWV</a:t>
            </a:r>
          </a:p>
          <a:p>
            <a:r>
              <a:rPr lang="en-US" dirty="0"/>
              <a:t>ukiQhJAA5xRF7cCVGQXSvZhNHcQQDgHkQR1UXNtADBDkYxwJoG5JtsBq04HDljX+wF1wZ8S24y84</a:t>
            </a:r>
          </a:p>
          <a:p>
            <a:r>
              <a:rPr lang="en-US" dirty="0"/>
              <a:t>zpblvUUYwobPCrbbe05vEQYUgKMoFOiWnF0mGYAz1il2dtfDDHS5fBnY4Y0LW5OpbB0qp4UXsnQu</a:t>
            </a:r>
          </a:p>
          <a:p>
            <a:r>
              <a:rPr lang="en-US" dirty="0"/>
              <a:t>nSy9RPAVpGIzE1qBxonUQ5OPXWrjzpVcwynBjjXiriCAWOQqQPPRq8vK58H7Kay6MOnl10iblfFJ</a:t>
            </a:r>
          </a:p>
          <a:p>
            <a:r>
              <a:rPr lang="en-US" dirty="0"/>
              <a:t>lgQAdMdtPe26xaLalXjjTXNyxVXhVwk+YcqFrF4xI6qvbfdqitcXu6Vz7TNadsssx714YAg8Iq1b</a:t>
            </a:r>
          </a:p>
          <a:p>
            <a:r>
              <a:rPr lang="en-US" dirty="0"/>
              <a:t>Op2uKGI0wBOXbQe+fCtwDGbHqo6mHhKSLYYmYbnFDeXFa6msm5bXIL21eu6n0HeWZsxiAEvDTPWD</a:t>
            </a:r>
          </a:p>
          <a:p>
            <a:r>
              <a:rPr lang="en-US" dirty="0" err="1"/>
              <a:t>nR</a:t>
            </a:r>
            <a:r>
              <a:rPr lang="en-US" dirty="0"/>
              <a:t>/44fvf6g3K0w/k8nbKQSWuKOrFhV76G2Qekmt0f7ZqyOSKPVVr6G3b1mmPIH2UDzu3D/</a:t>
            </a:r>
            <a:r>
              <a:rPr lang="en-US" dirty="0" err="1"/>
              <a:t>NVzrZR</a:t>
            </a:r>
            <a:endParaRPr lang="en-US" dirty="0"/>
          </a:p>
          <a:p>
            <a:r>
              <a:rPr lang="en-US" dirty="0"/>
              <a:t>6WFIOSj2V+lr/dJ9XRth82y59fRt/o2WPr6P04dbGhQHO7bHrpeweyn7D7Knncc+vo2Y5W3NeamP</a:t>
            </a:r>
          </a:p>
          <a:p>
            <a:r>
              <a:rPr lang="en-US" dirty="0"/>
              <a:t>UfZTnndf2+Rf/h/pH+DnlFC4ZBiaQjHmOFB7RhqvPeaBbh8QB3SQABlxq4wS2jKVDMBOqSBhOBqL</a:t>
            </a:r>
          </a:p>
          <a:p>
            <a:r>
              <a:rPr lang="en-US" dirty="0"/>
              <a:t>gm8CS41jMk4FXBHyaa61ghQdV1vdB45YiIpNurqlhhJSA4EYxJo7aWVLeBKrlhzGUxRNu676ZUIT</a:t>
            </a:r>
          </a:p>
          <a:p>
            <a:r>
              <a:rPr lang="en-US" dirty="0"/>
              <a:t>PHABaAwTHEkDUY5xT2L7BkjutEQOqmt27gu2lycgSoPI14m5ZLlxR3eAMfONTfUOVnQnyQchlVxj</a:t>
            </a:r>
          </a:p>
          <a:p>
            <a:r>
              <a:rPr lang="en-US" dirty="0"/>
              <a:t>bDG4IRRJVRz7KdXfVdU8Mo6jWZUkzIpUe6EYEEasCDxgihdts15mAPvfBhRW9cNrxYJckIMeRONF</a:t>
            </a:r>
          </a:p>
          <a:p>
            <a:r>
              <a:rPr lang="en-US" dirty="0"/>
              <a:t>rm78V1ebcxlzwxq5fsOHY95kYwTPLVnSOQwvXZKhhgAMONBS8sIEzhRCkx113saIUKZ+STnXgoEF</a:t>
            </a:r>
          </a:p>
          <a:p>
            <a:r>
              <a:rPr lang="en-US" dirty="0"/>
              <a:t>yZMxGHDGvAuINQ+bPsB00CHKkYFTUMsv84mJq+VwBYH1fuDC9cCCMcYNeFLWkEsniMW1j5OnjjVq</a:t>
            </a:r>
          </a:p>
          <a:p>
            <a:r>
              <a:rPr lang="en-US" dirty="0"/>
              <a:t>xZwCQX7oZjOeYpjfTwr7EXLd5hpBU8ABWvxSbjyRB4ddKB3VJwpbT3EuWHOmMNWOZq0zqGFkabVx</a:t>
            </a:r>
          </a:p>
          <a:p>
            <a:r>
              <a:rPr lang="en-US" dirty="0"/>
              <a:t>4LaeAJptsGLXxnEGCatbVrafe5FTiO2l29y74ascEBAL9R6qvWPE7j7u1cDT/wCkiXVP9dH/AI4f</a:t>
            </a:r>
          </a:p>
          <a:p>
            <a:r>
              <a:rPr lang="en-US" dirty="0"/>
              <a:t>vf6m3IMPg6T0bMf3U/qFb4/</a:t>
            </a:r>
            <a:r>
              <a:rPr lang="en-US" dirty="0" err="1"/>
              <a:t>NtWh</a:t>
            </a:r>
            <a:r>
              <a:rPr lang="en-US" dirty="0"/>
              <a:t>/VW561A9JpB9Eeyrn0NuPWaunkjeyrJ+cWPpNAfOu2x/NS9g9</a:t>
            </a:r>
          </a:p>
          <a:p>
            <a:r>
              <a:rPr lang="en-US" dirty="0"/>
              <a:t>lfpi8i7erot/RsH1noQcrB9vRsByRz0WhzvW/bQHICrn1T7KTrZvb0bYcrLmvNT/AFT7KmM7j+2s</a:t>
            </a:r>
          </a:p>
          <a:p>
            <a:r>
              <a:rPr lang="en-US" dirty="0"/>
              <a:t>SB21CtJkdF/tH9I/cYo16KP/ABxojpA5+RP7NtU5GKUZ5UlwojafkPiING49q027cCEtKSBJkli3</a:t>
            </a:r>
          </a:p>
          <a:p>
            <a:r>
              <a:rPr lang="en-US" dirty="0"/>
              <a:t>VwAp7NjuXFXCQoU6jMRjlWu6pN83CsldEmNRMZU+8S1rFqAzHIFpjPspnudzXjBnvEQPgpblttLO</a:t>
            </a:r>
          </a:p>
          <a:p>
            <a:r>
              <a:rPr lang="en-US" dirty="0"/>
              <a:t>BEHIHsprFlCXvYtdJgED5tM5795V1MsjA9tNdNs27mAYcO2gTcGkHjnlQ8RtNsGCxxAp3JNwLCqY</a:t>
            </a:r>
          </a:p>
          <a:p>
            <a:r>
              <a:rPr lang="en-US" dirty="0"/>
              <a:t>I4cAMKL7bbnw1EO7juk+am/L2le2RpLWxpPZGdMWBDDnQW8gNvI3H4DqJpl2u18dvdFxGI0t1zRJ</a:t>
            </a:r>
          </a:p>
          <a:p>
            <a:r>
              <a:rPr lang="en-US" dirty="0"/>
              <a:t>ctfbAK3eAj01cXd39bkkaBGmeYx4VaV2ChFKjTHeC5yccaNm0j3LSgFfDJzjjViwpcLaTQAwhpBx</a:t>
            </a:r>
          </a:p>
          <a:p>
            <a:r>
              <a:rPr lang="en-US" dirty="0"/>
              <a:t>mm0nAHCpYyeZr6VBlOkjiKW1eUOG7pPutj1imu7bu2FIXFuIpnbS8YwD3hH0TFBDAI409m2BctkT</a:t>
            </a:r>
          </a:p>
          <a:p>
            <a:r>
              <a:rPr lang="en-US" dirty="0"/>
              <a:t>cVmCxHEE0XRhdugfhKQY7TXibh7dnmCSD66e1t01ODCuxhT1xSfnXtq9z8MqTpbz5ftDdZz4oBi0</a:t>
            </a:r>
          </a:p>
          <a:p>
            <a:r>
              <a:rPr lang="en-US" dirty="0"/>
              <a:t>pnUfq1/uj+Hhb1mQi8BywpvAVWZM7hA1csDRtfqa/m7GIVB+Ip5zVk2EdLjsSq3FUGDwMY4URfvp</a:t>
            </a:r>
          </a:p>
          <a:p>
            <a:r>
              <a:rPr lang="en-US" dirty="0"/>
              <a:t>aaAbdwSUaeZYCmELcSy8+MuAcDgnCkNm5qgQVmCG4iKLgjdXLgl7JGAHCYzrc/qW1D2r1srpwCgT</a:t>
            </a:r>
          </a:p>
          <a:p>
            <a:r>
              <a:rPr lang="en-US" dirty="0"/>
              <a:t>npNW7xLtftHC4J1duFM/hj8zqUA6hq8LSxLzOdN5vZ+9/qTcyfWw6TR7K2Y/uA+jGv1I8vDX+Wrg</a:t>
            </a:r>
          </a:p>
          <a:p>
            <a:r>
              <a:rPr lang="en-US" dirty="0"/>
              <a:t>+cyD0sKXsHsrdn5thB/NV88rbeytr1pPpJqyvO/bHrodlbEfNt3D0H6O39p6G+jt/b0bQcrTno2w</a:t>
            </a:r>
          </a:p>
          <a:p>
            <a:r>
              <a:rPr lang="en-US" dirty="0"/>
              <a:t>5309vRePJG9lWTz1H113mA89W94GBspbZDGJk13EY+qijFEnAgtOHZQTatNuT3bK92eOJrC0x+u8</a:t>
            </a:r>
          </a:p>
          <a:p>
            <a:r>
              <a:rPr lang="en-US" dirty="0"/>
              <a:t>eyaLXFVQSICzPnJ6L/aPYP2nnrzUO2hPE16anr6MKPT6aB/4yodQ6Ozpw/</a:t>
            </a:r>
            <a:r>
              <a:rPr lang="en-US" dirty="0" err="1"/>
              <a:t>YkcKAHCpPvcKPGehWu</a:t>
            </a:r>
            <a:endParaRPr lang="en-US" dirty="0"/>
          </a:p>
          <a:p>
            <a:r>
              <a:rPr lang="en-US" dirty="0"/>
              <a:t>XCUSFAgse6AKDLca0GZbbWIBdiBgwiOdK6mGwUeIIBkZjM0Lm8vfdAiFRdMtyJNT4apYsiJJmR1V</a:t>
            </a:r>
          </a:p>
          <a:p>
            <a:r>
              <a:rPr lang="en-US" dirty="0"/>
              <a:t>d8K6LSIDpJ4znFC8zh7skE4nWMoFPb8DwlutIBXHqApLt9Clt/dPOvBsWneR32X+WTTWb02lfuMR</a:t>
            </a:r>
          </a:p>
          <a:p>
            <a:r>
              <a:rPr lang="en-US" dirty="0"/>
              <a:t>jpM4Eihbu3UBtkjWpK6vUauWQ4u2jBJXFuwSKLsiG2vuWQCxg/Oq6iIU0e6I0y9WkJKOV7+kTJ+b</a:t>
            </a:r>
          </a:p>
          <a:p>
            <a:r>
              <a:rPr lang="en-US" dirty="0"/>
              <a:t>Tbiy7Wbz4ANgBq514O3c3bhOp7x4t9GgUMOMCdR1EUF3YBurMXYh+WdBgLtxoksuI9ETTsgCW0zL</a:t>
            </a:r>
          </a:p>
          <a:p>
            <a:r>
              <a:rPr lang="en-US" dirty="0"/>
              <a:t>TQRWDHiVy6JBgigC508RNBcSeDUS6655zXcUq/Ag4VouLLH5U0GPeXggMQeug94lDhIXEEeerW52</a:t>
            </a:r>
          </a:p>
          <a:p>
            <a:r>
              <a:rPr lang="en-US" dirty="0" err="1"/>
              <a:t>uq</a:t>
            </a:r>
            <a:r>
              <a:rPr lang="en-US" dirty="0"/>
              <a:t>/+m3hBtzjacZ9lWntublthKM3vRyNYCaxHl+LuG0rw5mm3X6aUu2cALbjEHicKO6uFQ6nRpEwD</a:t>
            </a:r>
          </a:p>
          <a:p>
            <a:r>
              <a:rPr lang="en-US" dirty="0"/>
              <a:t>zwr7y7qtT3gpIE9tWrDfcWp0s47xI7Kubu0TbsWzIdjAj5JEZ0GLNupYKzY93HOOVflpFtnXT3Yn</a:t>
            </a:r>
          </a:p>
          <a:p>
            <a:r>
              <a:rPr lang="en-US" dirty="0"/>
              <a:t>LhNEWblw6JILjuYnnRv27oRgCGg5jI4Vd/U/1XVcuMZtgzHd4BgcSav7e3sPA2yz+XIMSw50zpdt</a:t>
            </a:r>
          </a:p>
          <a:p>
            <a:r>
              <a:rPr lang="en-US" dirty="0"/>
              <a:t>qzEAhRAjlTJ+UXxMEFqcNMMNdN5vZ+971vnPH83SaPZW0H0p9Rr9Ub+4g9CilHzr1ofzih2V+oHk</a:t>
            </a:r>
          </a:p>
          <a:p>
            <a:r>
              <a:rPr lang="en-US" dirty="0"/>
              <a:t>iL663LcrbeytoP7YraL87cJ6j0bUcrFw9F76Nhfb0bj6NhfX0WBwXbuakkQKsJbcfc3VuPxkDhhX</a:t>
            </a:r>
          </a:p>
          <a:p>
            <a:r>
              <a:rPr lang="en-US" dirty="0"/>
              <a:t>ct4DixgUym7b0kHUF7+HGYml/K63s/I0AInm41K2UXrclzS7HxAim2XYooU/DX3jNc5h2LD0ZVcK</a:t>
            </a:r>
          </a:p>
          <a:p>
            <a:r>
              <a:rPr lang="en-US" dirty="0"/>
              <a:t>qBCtkOqrZIzZj66yoR84dG4+t8HlmvMaGPKjHI16P3Imgev46z/4ms67MKzrHHCo/wCMB0R/</a:t>
            </a:r>
            <a:r>
              <a:rPr lang="en-US" dirty="0" err="1"/>
              <a:t>xlUU</a:t>
            </a:r>
            <a:endParaRPr lang="en-US" dirty="0"/>
          </a:p>
          <a:p>
            <a:r>
              <a:rPr lang="en-US" dirty="0"/>
              <a:t>TMRURPOagDGlchSA3uu2kHtoXdxcOtmm1asiA2szqM9vorWpLXF72sLghzAYccRSX7zjcXCF8NIA</a:t>
            </a:r>
          </a:p>
          <a:p>
            <a:r>
              <a:rPr lang="en-US" dirty="0"/>
              <a:t>uGT80Y8avNdQ2NLKUE4kfKbTOFHbWXfSMXdFL5cDHOg1q2HQfi3ruA7IPGhbWw5e2wFq4FhO0Glv</a:t>
            </a:r>
          </a:p>
          <a:p>
            <a:r>
              <a:rPr lang="en-US" dirty="0"/>
              <a:t>3h4gOmSWKlQcwJM1ct3QDbtKNBukOpJzg5+il2+xutZUGDZsKRqnMycattuLjXLtzF0cjun6Qxrx</a:t>
            </a:r>
          </a:p>
          <a:p>
            <a:r>
              <a:rPr lang="en-US" dirty="0"/>
              <a:t>NkItagpIwWOM5Um2V1tlcWFsBWY05UO1xiQpBBYj2YUp8J/HAwunut2GAKt3GAU2/</a:t>
            </a:r>
            <a:r>
              <a:rPr lang="en-US" dirty="0" err="1"/>
              <a:t>lqIk</a:t>
            </a:r>
            <a:r>
              <a:rPr lang="en-US" dirty="0"/>
              <a:t>/</a:t>
            </a:r>
            <a:r>
              <a:rPr lang="en-US" dirty="0" err="1"/>
              <a:t>HWu+zF</a:t>
            </a:r>
            <a:endParaRPr lang="en-US" dirty="0"/>
          </a:p>
          <a:p>
            <a:r>
              <a:rPr lang="en-US" dirty="0"/>
              <a:t>buohmx1HnRa2ZurMrMHqIHGtLSpGc4UCx92RPmkV338MMNJJxWD1UbFpEW3JU3AD3+un0FfPma7m</a:t>
            </a:r>
          </a:p>
          <a:p>
            <a:r>
              <a:rPr lang="en-US" dirty="0"/>
              <a:t>IA486nn0DUcKLLcJPARn0eJoJTSWBHELnAobtF+5tELfUYsDzim2igoL0eHqEYcKbYX7hRCTgfn0</a:t>
            </a:r>
          </a:p>
          <a:p>
            <a:r>
              <a:rPr lang="en-US" dirty="0"/>
              <a:t>P021fZUV9OgZxxrwvzLX9srDWVJW8nV2VaW4xfbXMLe5JnH5r8jUjEHycSJoC082icViYHMTWjcN</a:t>
            </a:r>
          </a:p>
          <a:p>
            <a:r>
              <a:rPr lang="en-US" dirty="0"/>
              <a:t>puOSF1ECR141f3G31Aky0ZHVljQYWW8O3gVDyWb5xFJeeFVSGVYwEcDS7UhrG5IVlRcmU9lXP1S0</a:t>
            </a:r>
          </a:p>
          <a:p>
            <a:r>
              <a:rPr lang="en-US" dirty="0"/>
              <a:t>n3hwZLiHVp+cs0t7d3XgHvgEqQOVW1tXj4QAL6T3uwnOrm5SFtPhb1HU7ycWxobXb+IXuEDScUJ+</a:t>
            </a:r>
          </a:p>
          <a:p>
            <a:r>
              <a:rPr lang="en-US" dirty="0"/>
              <a:t>rSWr06bKwNsTLEHNkb5XZQ3e2CXGDAANwJMYrnIq7eKjUm5tWlfThpdLrEx2oKbzez97u/SuD2np</a:t>
            </a:r>
          </a:p>
          <a:p>
            <a:r>
              <a:rPr lang="en-US" dirty="0"/>
              <a:t>NHsra9U+w1+qN/fj0KBVhfnbi0PXNDsr9Sb6Sj21uj/bNbVeVtfZX6cnztwPUOi19Hbt6zWJArc7</a:t>
            </a:r>
          </a:p>
          <a:p>
            <a:r>
              <a:rPr lang="en-US" dirty="0"/>
              <a:t>lxFlrSKr8CRmKwx/46pq7v1LeJdQIUYhQAOVfdKG+qrN8EV+VRSNwV1mYUBe0TU3GXzyx9OHsra2</a:t>
            </a:r>
          </a:p>
          <a:p>
            <a:r>
              <a:rPr lang="en-US" dirty="0" err="1"/>
              <a:t>VukC</a:t>
            </a:r>
            <a:r>
              <a:rPr lang="en-US" dirty="0"/>
              <a:t>/dCNAA7vmrvDXyLY+2r7KIi22XZW2wxKT0N1Wfh6Lx+g3sqwRkZPrrOlxmWHRufrnyvPR7DQ</a:t>
            </a:r>
          </a:p>
          <a:p>
            <a:r>
              <a:rPr lang="en-US" dirty="0"/>
              <a:t>7DWfKj5/3r09GH/GVYDOgucZ0cMDxoKkAfKZjCjrJprm2Ybi8g7mGlFbLNjjVkLuWvbvupo0+GmW</a:t>
            </a:r>
          </a:p>
          <a:p>
            <a:r>
              <a:rPr lang="en-US" dirty="0"/>
              <a:t>SuxEx10RuNAB7/h6ldnjEsTqwFNfvgWRpKkkFgqhQAqaOdIbS4XoUeKYLqeRNI+2cIsjVbXEdZ4T</a:t>
            </a:r>
          </a:p>
          <a:p>
            <a:r>
              <a:rPr lang="en-US" dirty="0"/>
              <a:t>XgXFV7TTBYQNVWk8MIL3uMF148jyom+1jSAVUMHHYT3SKIu21vK2Gq2CFU5ZkfBVxtsCipk64Dqo</a:t>
            </a:r>
          </a:p>
          <a:p>
            <a:r>
              <a:rPr lang="en-US" dirty="0"/>
              <a:t>MinmSVBJnmzMKsqNwqJakHSJJ4njzplsqLjxDMcMDmS1XA5KXE/C04488andnxp+bzPCjs7Vr7m8</a:t>
            </a:r>
          </a:p>
          <a:p>
            <a:r>
              <a:rPr lang="en-US" dirty="0"/>
              <a:t>ZKMsycsDFIfDbRaEAlfgpV29wvebDQqEH0035y6p3AHcsg6mngDQZYg/JBmtSrANC2yg6TqQkYjq</a:t>
            </a:r>
          </a:p>
          <a:p>
            <a:r>
              <a:rPr lang="en-US" dirty="0"/>
              <a:t>o3NzYAtqRIt4QZx9VG5a7yPioGYHIiggEzOZjIVpkHAGQZHQIOVSVhuBGVWAtpt4i2jcFpTIAuZm</a:t>
            </a:r>
          </a:p>
          <a:p>
            <a:r>
              <a:rPr lang="en-US" dirty="0"/>
              <a:t>r++v202dtmi6VPeH0WVhhS3NorPs2I+/BDezKK0b1fvbQ7lwYagcmmluPcJRm1WrpEqWPyWNW9wp</a:t>
            </a:r>
          </a:p>
          <a:p>
            <a:r>
              <a:rPr lang="en-US" dirty="0"/>
              <a:t>8N2Rw5yVjOGVeDfA3OwukaoGNt/nRyoafdjDs8nEVhVy+FViEaEMyXjAzR2b3PDUSbzMZEDqqw+2</a:t>
            </a:r>
          </a:p>
          <a:p>
            <a:r>
              <a:rPr lang="en-US" dirty="0"/>
              <a:t>Xx7t/Jbqgqy8pOVflht0Tdd1tSLhqBxU09/TptQugW5fH0cK/KC6TYsW/C7wgknKADJrwrm2/</a:t>
            </a:r>
            <a:r>
              <a:rPr lang="en-US" dirty="0" err="1"/>
              <a:t>MKo</a:t>
            </a:r>
            <a:endParaRPr lang="en-US" dirty="0"/>
          </a:p>
          <a:p>
            <a:r>
              <a:rPr lang="en-US" dirty="0"/>
              <a:t>lvEYqoB4yKFqzZsLbAgAFiaN7d7azeTKAGlZ65rx9vbtLayWzdbTJPFSaFhLK27+3eRfRtQkZ6Th</a:t>
            </a:r>
          </a:p>
          <a:p>
            <a:r>
              <a:rPr lang="en-US" dirty="0"/>
              <a:t>R3PjE62DaTjDccKvXPGTQLllfwzAuG3ebKc5FN5vZ+9MeQPsofSuD4ek0as9SsfVX6i3PdP6q2S/</a:t>
            </a:r>
          </a:p>
          <a:p>
            <a:r>
              <a:rPr lang="en-US" dirty="0"/>
              <a:t>O3Keqej9Tb+6B6K3Fq0NVx0IVRxqzbaSyooIHMCtreAKLtLhuEH5WEV93p/hGr2TQAUneFJyAOjt</a:t>
            </a:r>
          </a:p>
          <a:p>
            <a:r>
              <a:rPr lang="en-US" dirty="0"/>
              <a:t>NYqAPpMSR5hV7ZlhbWwqksgxYt9bVXfLPz1MSPRX6ghErbVAg4CsAKvx8mwPWej9MXnf+Do3J5Wz</a:t>
            </a:r>
          </a:p>
          <a:p>
            <a:r>
              <a:rPr lang="en-US" dirty="0"/>
              <a:t>W0/0x0XuqyvtrCtwxOVtvZW2H0fh6FPIjo3P1z0ns6PMDR7RXpFCev8Af4rHPjQUYRnS2kPvEA+e</a:t>
            </a:r>
          </a:p>
          <a:p>
            <a:r>
              <a:rPr lang="en-US" dirty="0"/>
              <a:t>tGrVZ2io984QLhmdTeYYVaYINBY3PCORGBSfNX5goPBQy4JOmDhpFB2Rru4ADIkSJIJy6qW/ul7q</a:t>
            </a:r>
          </a:p>
          <a:p>
            <a:r>
              <a:rPr lang="en-US" dirty="0"/>
              <a:t>YW0WTjVjbsNHie9pwmrW1FnW9oQhAGJ5tq4mkt7h129yw0FvpcsMoo7NC90FtT3B3gezCav6naxb</a:t>
            </a:r>
          </a:p>
          <a:p>
            <a:r>
              <a:rPr lang="en-US" dirty="0"/>
              <a:t>tQC5wLT1Y1G1TxCvvX7mX8K1psXGuBRDA4auzTgBRsAEqnvkSxZpyw4UuizquFYtWxIaccXrxdzc</a:t>
            </a:r>
          </a:p>
          <a:p>
            <a:r>
              <a:rPr lang="en-US" dirty="0"/>
              <a:t>UXIkIMTHLDKmAkDAHHnlSWdZB1AqxMEUxbc3d23ynJK2lJ4YZ1cIVDdQaQdMAA50HsrZcjFiRLTx</a:t>
            </a:r>
          </a:p>
          <a:p>
            <a:r>
              <a:rPr lang="en-US" dirty="0"/>
              <a:t>xpr9tlRGPuMNMGJkV4aOABx4TU6geUUVcQrYMwo/l2c3RhLQAeykuEi24Hd1fLniZpkYgkcVOHQl</a:t>
            </a:r>
          </a:p>
          <a:p>
            <a:r>
              <a:rPr lang="en-US" dirty="0"/>
              <a:t>7UrK/IyR21hSPuB4ttU8OBgQpM8K/O2UP3gIuaTGqfnimtbdn8K5/wCm+ImoUQBkBRt3kDqeBE14</a:t>
            </a:r>
          </a:p>
          <a:p>
            <a:r>
              <a:rPr lang="en-US" dirty="0"/>
              <a:t>dlQiZwKgiQeFAAQB5UUWsaFsDFoksw5VcY2wknW7MeE+6ordIm5AspjbuEAaSc1APCmuXNx4dlSq</a:t>
            </a:r>
          </a:p>
          <a:p>
            <a:r>
              <a:rPr lang="en-US" dirty="0"/>
              <a:t>pEFyeMCaNjaF30YObkav5aXduoZlEKpAgTV3Tet2twBKwJxHAxXg3nt2lUYn556pptvuLyqGAkEi</a:t>
            </a:r>
          </a:p>
          <a:p>
            <a:r>
              <a:rPr lang="en-US" dirty="0"/>
              <a:t>Y7DW3s2Li2d1cGBJgEAYCBTWC/iXEJVzGRHKoOPKtwNeP5ywY/8Aav4UfN7P3q59VvZVkc7nsHkB</a:t>
            </a:r>
          </a:p>
          <a:p>
            <a:r>
              <a:rPr lang="en-US" dirty="0"/>
              <a:t>Lal2OQUSaTc7hDbthCJMZnqrci6Za9fe4sfNY4Z1YdzpFi4Li4gS0GBjUWrLGcu6R6zAq+NmotlH</a:t>
            </a:r>
          </a:p>
          <a:p>
            <a:r>
              <a:rPr lang="en-US" dirty="0"/>
              <a:t>K3iYWX45TNXd21wMyDAY5mkuXrjtqUMVB0iSJ4V+mWbYgXLjF8SdUDjWCiruHu2B6z0fqJ5BB0fq</a:t>
            </a:r>
          </a:p>
          <a:p>
            <a:r>
              <a:rPr lang="en-US" dirty="0"/>
              <a:t>rH5yDo3h5WUHr6P0tf7pPq6N0foGtqOVtfZ0bv6NpKwrcf6beytr9ToUc2HRuf8AUbpPZQ7DR+qK</a:t>
            </a:r>
          </a:p>
          <a:p>
            <a:r>
              <a:rPr lang="en-US" dirty="0"/>
              <a:t>PaK9P+BT1H2VqUwRx9NNsjBRn8Rm+UT1mgxMkCBRtXgdPySW0hVmWJoizYN4J71wgiGCggDjjNW/</a:t>
            </a:r>
          </a:p>
          <a:p>
            <a:r>
              <a:rPr lang="en-US" dirty="0"/>
              <a:t>ypVbiy0EgvK5iFkV425UfmQYF1hKrpmNQFXd/wCOL+iSxGBkmB3eqtF/</a:t>
            </a:r>
            <a:r>
              <a:rPr lang="en-US" dirty="0" err="1"/>
              <a:t>UwxIQAmWPEnqoJclbbkq</a:t>
            </a:r>
            <a:endParaRPr lang="en-US" dirty="0"/>
          </a:p>
          <a:p>
            <a:r>
              <a:rPr lang="en-US" dirty="0"/>
              <a:t>X5CmtWzqt65+tFaoAEadIypnZpuxiikSJHPmaG3tIz3LxxXxDqHOdNX7Nq0VSwQGKwwhus40b19i</a:t>
            </a:r>
          </a:p>
          <a:p>
            <a:r>
              <a:rPr lang="en-US" dirty="0"/>
              <a:t>7xqIZyuBxgThS/lww0nHUdVWltd+6QdZXEkk5eagSwfcMspbUSLSni3XVxkEM4Msc2PHHz0hvkpa</a:t>
            </a:r>
          </a:p>
          <a:p>
            <a:r>
              <a:rPr lang="en-US" dirty="0"/>
              <a:t>uL6qNkqLgA7jsMh1UttriWmJgkrqaoO5Tw/nQaawGa8oiQmCE8I50Gt7YeKwxLd4iPo4mgLtpptr</a:t>
            </a:r>
          </a:p>
          <a:p>
            <a:r>
              <a:rPr lang="en-US" dirty="0"/>
              <a:t>LA+wUrJpDk6SMj5xUWO5cUYiZVvioqwiOFYUOZ4Ch4rslhgAynDs4VavW2D22ghv2iMXZXXEsGCw</a:t>
            </a:r>
          </a:p>
          <a:p>
            <a:r>
              <a:rPr lang="en-US" dirty="0"/>
              <a:t>vEAHOvC21k3zfXxGuXYJUZ4RkKuIIt2rrywGBcjKBwFJttta7oOq5uHOXMTX5H9Nva7NkTuEbB7h</a:t>
            </a:r>
          </a:p>
          <a:p>
            <a:r>
              <a:rPr lang="en-US" dirty="0"/>
              <a:t>GematX9s6eCzBXBxMnDSOuvEuP4Vt2UXAFEaZxmMaN+xdXc+KRptBSdK9XXPOrl79RvGyukjbsB7</a:t>
            </a:r>
          </a:p>
          <a:p>
            <a:r>
              <a:rPr lang="en-US" dirty="0"/>
              <a:t>nAFgMMKs7XZbs7i6UhrwltJHygx40fF3c3X4jvEnkatsty3cnC5bkBgwzBrcjSdH5/b93/2txR/4</a:t>
            </a:r>
          </a:p>
          <a:p>
            <a:r>
              <a:rPr lang="en-US" dirty="0"/>
              <a:t>4fvV0/QPsrarzcn1eQLlpFLqflYiht9wypZClotiDh11c3W4ZrrG66gNkApiv0u0iAK15iR9VagA</a:t>
            </a:r>
          </a:p>
          <a:p>
            <a:r>
              <a:rPr lang="en-US" dirty="0"/>
              <a:t>RW+fg26ue2rg5sg/mFWxyVfZX6UvIufV0brqsJ7amv1RuTqPV0fqjf3VHq6N+eVtB6+j9LXk5Pq6</a:t>
            </a:r>
          </a:p>
          <a:p>
            <a:r>
              <a:rPr lang="en-US" dirty="0"/>
              <a:t>Nz9X4a245W19nRvjyRB0bk/</a:t>
            </a:r>
            <a:r>
              <a:rPr lang="en-US" dirty="0" err="1"/>
              <a:t>QNbX</a:t>
            </a:r>
            <a:r>
              <a:rPr lang="en-US" dirty="0"/>
              <a:t>/AEx0J21hW5/1G9teivPQ6waXziv4Yrzj/Av+OquqPgo9vx1P</a:t>
            </a:r>
          </a:p>
          <a:p>
            <a:r>
              <a:rPr lang="en-US" dirty="0"/>
              <a:t>RbtE6Q5CluQJzplsAM+Koq4apAXV1iK8S6WDGGZANMk5S3ZV5fDS3bW2zMmWIGYir4sHu3iBatr3</a:t>
            </a:r>
          </a:p>
          <a:p>
            <a:r>
              <a:rPr lang="en-US" dirty="0"/>
              <a:t>tYByjq51dcsqtbxYAwqxhGFPeYky0W+RI940WUYGgW90HE5xV2yrm2rwpvHN3ImFwwp7m28W9f1E</a:t>
            </a:r>
          </a:p>
          <a:p>
            <a:r>
              <a:rPr lang="en-US" dirty="0"/>
              <a:t>NrgYDkca1xb8G4h8S3OJfMzVxNMEnOcAKkmrZssS5jKluyW1aluWz3Spz89SDCocj8VS+MCE/</a:t>
            </a:r>
            <a:r>
              <a:rPr lang="en-US" dirty="0" err="1"/>
              <a:t>wAq</a:t>
            </a:r>
            <a:endParaRPr lang="en-US" dirty="0"/>
          </a:p>
          <a:p>
            <a:r>
              <a:rPr lang="en-US" dirty="0"/>
              <a:t>QMcVMaONKjYKpkDmaAeAqR3Vwq4XJUIRHPHhVoM5OqGR1xIxywprFlnGoaxqWW0kTNfmXB0loLTh</a:t>
            </a:r>
          </a:p>
          <a:p>
            <a:r>
              <a:rPr lang="en-US" dirty="0"/>
              <a:t>OdC0vvzhqwEdc0tsoutgdEEGTRshfvlOKZH11ocaHXDHAik2m8thvDgrdA76jt40sbh7m3MFbtvN</a:t>
            </a:r>
          </a:p>
          <a:p>
            <a:r>
              <a:rPr lang="en-US" dirty="0"/>
              <a:t>CeDpOVIy3PFBGD8/R+ywprDQne0ssycPlScqGyVgBcIS1eLYqPpKImr23vbhY24GgOfeH0aBXdLb</a:t>
            </a:r>
          </a:p>
          <a:p>
            <a:r>
              <a:rPr lang="en-US" dirty="0"/>
              <a:t>N4RdQglpX5S6Th56/Ogm61wAi4475njQtMqqivrQHIOTM14l24X25UHu49/lRTbWtLMRLzp09iij</a:t>
            </a:r>
          </a:p>
          <a:p>
            <a:r>
              <a:rPr lang="en-US" dirty="0"/>
              <a:t>tXcNpnvHvNI4Geurf5ZmbcljqC5AHsFLdJPiuxDach1DnW93TBWHgkqrAsdRy89blo7/AOf2+HGf</a:t>
            </a:r>
          </a:p>
          <a:p>
            <a:r>
              <a:rPr lang="en-US" dirty="0"/>
              <a:t>C3HCj+9Xfqmtmv1j7PI84q63zbZPrpD853P8xr9KXk10/wAq0a3DfO3Fw+uo53LY/mFKOoV+nA8E</a:t>
            </a:r>
          </a:p>
          <a:p>
            <a:r>
              <a:rPr lang="en-US" dirty="0"/>
              <a:t>uHo3x5W0HR+qt/eA9XR+qN/</a:t>
            </a:r>
            <a:r>
              <a:rPr lang="en-US" dirty="0" err="1"/>
              <a:t>fA</a:t>
            </a:r>
            <a:r>
              <a:rPr lang="en-US" dirty="0"/>
              <a:t>/l6P1NjkAg6P04ctZrCr/XA9dWRytr/</a:t>
            </a:r>
            <a:r>
              <a:rPr lang="en-US" dirty="0" err="1"/>
              <a:t>AEjo</a:t>
            </a:r>
            <a:r>
              <a:rPr lang="en-US" dirty="0"/>
              <a:t>/UTyCDo3J+ga2uqf</a:t>
            </a:r>
          </a:p>
          <a:p>
            <a:r>
              <a:rPr lang="en-US" dirty="0"/>
              <a:t>w1yqIPbSaZz40Outyfpt7aPmr+Lo7P2guKASvBgCPQa/AttOE6ONQ1u0s8kUGidQnkKwxjhWOHLy</a:t>
            </a:r>
          </a:p>
          <a:p>
            <a:r>
              <a:rPr lang="en-US" dirty="0"/>
              <a:t>O4pbsBNAtbZQTAJEYmpay4HODUHA/</a:t>
            </a:r>
            <a:r>
              <a:rPr lang="en-US" dirty="0" err="1"/>
              <a:t>tB</a:t>
            </a:r>
            <a:r>
              <a:rPr lang="en-US" dirty="0"/>
              <a:t>/xyoHq+CiegVbts4tqxhnPAcauPbBW3Om0OSDAUDcutfK</a:t>
            </a:r>
          </a:p>
          <a:p>
            <a:r>
              <a:rPr lang="en-US" dirty="0"/>
              <a:t>rpK6S0fDVwWrSuL0BmuwoXScp41d8C4Hu3RD3FkkziQJyHZT21Jifd51ZCg6VWHNzEaj72kUd1Y0</a:t>
            </a:r>
          </a:p>
          <a:p>
            <a:r>
              <a:rPr lang="en-US" dirty="0"/>
              <a:t>tbQmSuEAcxV0ANcusNII91VmTXgC3quMSVbCFY8dXZVzcXmDW7ZAcA5sfkg0EC93vHQMMIom1tGv</a:t>
            </a:r>
          </a:p>
          <a:p>
            <a:r>
              <a:rPr lang="en-US" dirty="0"/>
              <a:t>RkWDEeeMKnwgoYwSvup2xgKIs6QbeJOBOFJ+YtlbjpFx8CARkwpijm4qH7xTOWU4U/hISEPdDA5d</a:t>
            </a:r>
          </a:p>
          <a:p>
            <a:r>
              <a:rPr lang="en-US" dirty="0"/>
              <a:t>VG5uFbU8FGjCu5iIjvCKZLfyogxFLuV0MuZRhq1HISD1VtLL2kvqqXW0qoBa3hK9oqx+qfpkrd22</a:t>
            </a:r>
          </a:p>
          <a:p>
            <a:r>
              <a:rPr lang="en-US" dirty="0"/>
              <a:t>VvT3mBIUoRS3LtkW7txQdSShk1e2e3s2A+0uG0L8abjaeZHVQvG4pbbk3AOIgZzxq2P1BnF++J1D</a:t>
            </a:r>
          </a:p>
          <a:p>
            <a:r>
              <a:rPr lang="en-US" dirty="0"/>
              <a:t>jI7uNXLG4D9xtJLZnqpLm3vSoUKqOAG08iaO23dkYj7u6p+TxVq8Tb3I2bqJsSYB5j9nee3YX80V</a:t>
            </a:r>
          </a:p>
          <a:p>
            <a:r>
              <a:rPr lang="en-US" dirty="0"/>
              <a:t>OhuM0zWsLu3hnkYqew0d7ev6LkYhgdTcgigUNxsrxsW76d9HnX151as3CC6KASKtMqgWlM6w2me2</a:t>
            </a:r>
          </a:p>
          <a:p>
            <a:r>
              <a:rPr lang="en-US" dirty="0"/>
              <a:t>kV3W0t0FgcSO7TGxuCYAOoEC4Y4KoE0+63KNdt6iSWPvMce8eug6PpZs2By//VTuDcvFEI8Rl1JP</a:t>
            </a:r>
          </a:p>
          <a:p>
            <a:r>
              <a:rPr lang="en-US" dirty="0"/>
              <a:t>CFr8pYULcJlZE5jjqrc7n/1fz+3eY+V4W4OVH9ljWBB/b3eytovJWPkecVvHOS2SfhrbnnqPpY1+</a:t>
            </a:r>
          </a:p>
          <a:p>
            <a:r>
              <a:rPr lang="en-US" dirty="0"/>
              <a:t>mryS63qAonqot86459dWl+dftj+agOqtmvKxcPr6P1E8hbHq6P1Rue4j1dH6k/Pcn1Do/U2+mo9X</a:t>
            </a:r>
          </a:p>
          <a:p>
            <a:r>
              <a:rPr lang="en-US" dirty="0"/>
              <a:t>RsRytuehx850Hrq2OSL7B0fqh+ko6N19StqBwtL7OhZodoq/9dvbR7B7K8/7MjrB9A6QmpU1fKYw</a:t>
            </a:r>
          </a:p>
          <a:p>
            <a:r>
              <a:rPr lang="en-US" dirty="0"/>
              <a:t>KnxrXmeo1BusYjoGtdQ5SR7Kx2o1cO8ZqFs6exj0QBPGomOOFYsTHXWLE+esjjUlSAOMV3lInKeg</a:t>
            </a:r>
          </a:p>
          <a:p>
            <a:r>
              <a:rPr lang="en-US" dirty="0"/>
              <a:t>XLbSCAYqBhSl7x1ESV05UPDcsDnIiOjHpkcKwkisqiKxFZdBNq4UJzgxQt3WNxSYgnhmaUIsGIbG</a:t>
            </a:r>
          </a:p>
          <a:p>
            <a:r>
              <a:rPr lang="en-US" dirty="0"/>
              <a:t>ZNMLZhlMlxw89C3Otbfd5ieNXdvZZrVjTrZRgCo4mrdu33YGklflRzprO4Um5a71lUGLBjJJNW9q</a:t>
            </a:r>
          </a:p>
          <a:p>
            <a:r>
              <a:rPr lang="en-US" dirty="0"/>
              <a:t>m2DXFBdtWK2wRPePOlu2kN3cNg1xBp0k5xU+OxtMZ7w0kLywzNaERkt3SsEYLhzopbRQxUlXBHeW</a:t>
            </a:r>
          </a:p>
          <a:p>
            <a:r>
              <a:rPr lang="en-US" dirty="0" err="1"/>
              <a:t>ZjHOiqMJc</a:t>
            </a:r>
            <a:r>
              <a:rPr lang="en-US" dirty="0"/>
              <a:t>/eWxiSPm1+Wkrfv3B4DzOnHEOKG2/UU1gH3wCV0sJ4551+e212P0+6QWAH4ev6PKrY2</a:t>
            </a:r>
          </a:p>
          <a:p>
            <a:r>
              <a:rPr lang="en-US" dirty="0"/>
              <a:t>Q1pdtaxpxkg45VAxjhW3Nsd4IA2GM1YcjujbOAevXjWXRfvoR4O5Csw4i4BpJ84p9vacWzcGlnzI</a:t>
            </a:r>
          </a:p>
          <a:p>
            <a:r>
              <a:rPr lang="en-US" dirty="0"/>
              <a:t>U5xWw21y1rurcIt3FHehThjX6l4yB/</a:t>
            </a:r>
            <a:r>
              <a:rPr lang="en-US" dirty="0" err="1"/>
              <a:t>vEwYTiFrDoXs</a:t>
            </a:r>
            <a:r>
              <a:rPr lang="en-US" dirty="0"/>
              <a:t>/</a:t>
            </a:r>
            <a:r>
              <a:rPr lang="en-US" dirty="0" err="1"/>
              <a:t>aOHtBmuHUz</a:t>
            </a:r>
            <a:r>
              <a:rPr lang="en-US" dirty="0"/>
              <a:t>/KJ7aS4qQ9syrDPs7OnTbb7</a:t>
            </a:r>
          </a:p>
          <a:p>
            <a:r>
              <a:rPr lang="en-US" dirty="0"/>
              <a:t>se9I7oHOk2dl2ug4FgCABxpl21sFrSwxEkLGBBmr+uzG1dluMABIZsZB4UVAJE51dbxVthRqto8y</a:t>
            </a:r>
          </a:p>
          <a:p>
            <a:r>
              <a:rPr lang="en-US" dirty="0"/>
              <a:t>Wy7q5U4uibrHuv58q3OUnebdsxkLW4prVww6xPnE1pUFuvhUBSRzoQhZTyruW8Z41ggK0NNoddMB</a:t>
            </a:r>
          </a:p>
          <a:p>
            <a:r>
              <a:rPr lang="en-US" dirty="0"/>
              <a:t>Ak4GMqxuEHqoRcYkGQaIa4xB4VgxjlR72pTkDR+7XqzqPDUHnjR8S3IOUYU33X1ZNMQAqk4dXVS6</a:t>
            </a:r>
          </a:p>
          <a:p>
            <a:r>
              <a:rPr lang="en-US" dirty="0"/>
              <a:t>7XbBo67RngAaxtlR6aPdbqEVC2zPbQi2T5+NHwkjlONLFuD8rGmtBCC3E1tlnAISPT5A7a/</a:t>
            </a:r>
            <a:r>
              <a:rPr lang="en-US" dirty="0" err="1"/>
              <a:t>Urnzb</a:t>
            </a:r>
            <a:endParaRPr lang="en-US" dirty="0"/>
          </a:p>
          <a:p>
            <a:r>
              <a:rPr lang="en-US" dirty="0"/>
              <a:t>Df0tW060n01s1+bt3b0tFXLz5KIAHMmBVvbXbQKFzLzBE1tbit3PHtluoTQWWcETqUYCrG5V9Nkb</a:t>
            </a:r>
          </a:p>
          <a:p>
            <a:r>
              <a:rPr lang="en-US" dirty="0"/>
              <a:t>d11NhjTMt0OVyUTj54rf7q4Coum3CZsBFINZdrglVUYx563ttiQ97ckpgYy50Sa3rcDuX6P1Vv7w</a:t>
            </a:r>
          </a:p>
          <a:p>
            <a:r>
              <a:rPr lang="en-US" dirty="0"/>
              <a:t>Hq6NqOVm4ehR869bHrpOpR7Oj9VP9wD1VhW5+rW3H9tfZ0JyxoEZYVfH029tej2dHn6PPQnrodk/</a:t>
            </a:r>
          </a:p>
          <a:p>
            <a:r>
              <a:rPr lang="en-US" dirty="0"/>
              <a:t>sRGNamAUESKIjE8ejU15UuCYUgz7KMOHnl0gm0G7SfjofcKIAGZ4eepUR1VpujAnMZilRCSqZHI1</a:t>
            </a:r>
          </a:p>
          <a:p>
            <a:r>
              <a:rPr lang="en-US" dirty="0"/>
              <a:t>BYxyqCSY6InDoC2/eOc51a0gHGGPOofUOMRWqXK8DEUYy6+ggZHOkWxBC+8CBxJ51DQJ4BRVsRMz</a:t>
            </a:r>
          </a:p>
          <a:p>
            <a:r>
              <a:rPr lang="en-US" dirty="0"/>
              <a:t>Pqr3RRIGVBjmazMUyCVCYKDnQJaJykRV3b29xbseHBYuSNU9YHCvETcWbkYjTcx9Yq54iKyXYDXA</a:t>
            </a:r>
          </a:p>
          <a:p>
            <a:r>
              <a:rPr lang="en-US" dirty="0"/>
              <a:t>yltK5LE86++YrbUd4KATJOQpGsWGtWFwfcXWOqJ4KKXZbZYt2wC5mC4GeqhdA0WEMs0Ce7ww4Gt3</a:t>
            </a:r>
          </a:p>
          <a:p>
            <a:r>
              <a:rPr lang="en-US" dirty="0"/>
              <a:t>uEWFtHSgGURnQ1OFIAdVPvHhVq25b8uIWCYIJxBpt5tLbJt17pYnvE8XjrqzcgEK6GWMQQaRbttb</a:t>
            </a:r>
          </a:p>
          <a:p>
            <a:r>
              <a:rPr lang="en-US" dirty="0"/>
              <a:t>g0C5JAI+aPZUe6pGllGTLGRr8peUf7cNc2t4YG5bYEMjdYp9IIhjh5622EE2wamMRkfJts471ptS</a:t>
            </a:r>
          </a:p>
          <a:p>
            <a:r>
              <a:rPr lang="en-US" dirty="0"/>
              <a:t>HrrcX1JJ3DBmHKBHSvYP2+NNZujxEugqVXGfRX5JbPh33X8RwFLLQ3O0Ae+zQ9oYhtWOIGNWbdy5</a:t>
            </a:r>
          </a:p>
          <a:p>
            <a:r>
              <a:rPr lang="en-US" dirty="0"/>
              <a:t>4VvcS7jPBTAB7KTaWmC2ydTOynSnXNWg24TcORIFvH2zQOTcRGAFbkf/AN9t8f8A2txV/D5n9C1l</a:t>
            </a:r>
          </a:p>
          <a:p>
            <a:r>
              <a:rPr lang="en-US" dirty="0"/>
              <a:t>URhWOArLoyqD6q5A41BYTyqdQEe8OVSfdz1VIyqI88VJxPIVlBOVY9HXXXUHGgKmh1Vz6IGdWU5W</a:t>
            </a:r>
          </a:p>
          <a:p>
            <a:r>
              <a:rPr lang="en-US" dirty="0"/>
              <a:t>p9LHyB21+rPyskfytWyH9lPZVvxLgUJtSJJwkvlT7W3b8cFSzsCCFCiZ7s8atbi4ji7cyYYg1bsh</a:t>
            </a:r>
          </a:p>
          <a:p>
            <a:r>
              <a:rPr lang="en-US" dirty="0"/>
              <a:t>VWxadCqgAGes50PEQEp3cMJXhMVZvbeyAgtENbYkgznNNasWFs6zJM6j2Ccq3FuAXfSS5zwFLdSW</a:t>
            </a:r>
          </a:p>
          <a:p>
            <a:r>
              <a:rPr lang="en-US" dirty="0"/>
              <a:t>WcTOVXrlhmVhcJBXmKNu3deLp72rI+mtxYZh4RuMdOGDTTbQpqVcC0x3q/U21AarofE8Io94YZ4i</a:t>
            </a:r>
          </a:p>
          <a:p>
            <a:r>
              <a:rPr lang="en-US" dirty="0"/>
              <a:t>rMZDbufT0WF57i37RQHV0fqh/vezov8AWBW3H9tPYOhPPUTy9tX/AK7e3p8/T6a837Fe2gCIAGJO</a:t>
            </a:r>
          </a:p>
          <a:p>
            <a:r>
              <a:rPr lang="en-US" dirty="0"/>
              <a:t>RoMgg4z140A2A49GJiiMMOBrQvqrqOdeIranmdPUD0RAPaAawCjsUCpJxONQBJNd8aQcvNh0zQjg</a:t>
            </a:r>
          </a:p>
          <a:p>
            <a:r>
              <a:rPr lang="en-US" dirty="0"/>
              <a:t>ZApS0h4yqDxHRFYZ8akcajAdpitvLL3icmnlnUYHrFN2Gl7Oi7pJGPCu+xY8yZNXXvqLoeBoBYFe</a:t>
            </a:r>
          </a:p>
          <a:p>
            <a:r>
              <a:rPr lang="en-US" dirty="0"/>
              <a:t>vumhc2m3ARBJWWJJjjjTbhhFpDip448qOmXsPpJhZYE8BVu2oCNcOm1b4gcXNX7y4hYLXGOLTwo2</a:t>
            </a:r>
          </a:p>
          <a:p>
            <a:r>
              <a:rPr lang="en-US" dirty="0"/>
              <a:t>CTa2zOWYjIAVctbRCLR7zGJJw0ya2yDFljUxOc1ba0ywbIZl04GDy5iobca1vDSqBFxntmjZud62</a:t>
            </a:r>
          </a:p>
          <a:p>
            <a:r>
              <a:rPr lang="en-US" dirty="0"/>
              <a:t>cbbcxQs7y9IdBb2+rqJOmfP0C/t1ZLlgkm4YjSw0nic61GNTZRzpWcSLNoFgPoiu8bi9q/</a:t>
            </a:r>
            <a:r>
              <a:rPr lang="en-US" dirty="0" err="1"/>
              <a:t>Ea</a:t>
            </a:r>
            <a:r>
              <a:rPr lang="en-US" dirty="0"/>
              <a:t>/</a:t>
            </a:r>
            <a:r>
              <a:rPr lang="en-US" dirty="0" err="1"/>
              <a:t>wDJ</a:t>
            </a:r>
            <a:endParaRPr lang="en-US" dirty="0"/>
          </a:p>
          <a:p>
            <a:r>
              <a:rPr lang="en-US" dirty="0"/>
              <a:t>C/WVh8Fd3d2vO2n+qK7l+03Y6n4awIPZ5K9lSTArSGxqSZ6q96KzNRj20YM1kaxU17td1aJjPKp9</a:t>
            </a:r>
          </a:p>
          <a:p>
            <a:r>
              <a:rPr lang="en-US" dirty="0"/>
              <a:t>Vd4DtNMt0vbWwYIVoWesTjVqTcuWLZJcoNSweLTVreWQrWUIC68TBzOHw0Nzde5cR1Hhpkzk+fKn</a:t>
            </a:r>
          </a:p>
          <a:p>
            <a:r>
              <a:rPr lang="en-US" dirty="0"/>
              <a:t>viLaq2kWiSWHprxEcDxAVIGMg50HCO91VyfFSxoeIVS0GYowXvF491jW4wz3lgg8JFrcfHV5hmNO</a:t>
            </a:r>
          </a:p>
          <a:p>
            <a:r>
              <a:rPr lang="en-US" dirty="0"/>
              <a:t>HPujowzrE1hWC1zrASeVK2qNYhQDAwohcWBmcsJ66cBffxYzl/8AuijswBIAXlPOgXeQCSAtAoSB</a:t>
            </a:r>
          </a:p>
          <a:p>
            <a:r>
              <a:rPr lang="en-US" dirty="0"/>
              <a:t>kZxM0z3Z0kwAcq7zqoz00G1AtyFTGPKsOiBXez6cQawGFLOEmKjLTbUD2+QK/UxcMPeXQg5mKsXP</a:t>
            </a:r>
          </a:p>
          <a:p>
            <a:r>
              <a:rPr lang="en-US" dirty="0"/>
              <a:t>EDtZspNtfemIin3OnQXtEaSZjvddOLb/AIisG+qVM1bQsdIGAJwoD6a0YpCchbo9VXmgnID0Uq2i</a:t>
            </a:r>
          </a:p>
          <a:p>
            <a:r>
              <a:rPr lang="en-US" dirty="0"/>
              <a:t>yDIxhInjV62yBtVxjJMEGaW1eCOqmEdvk/Zq9t0uIrtcdiXJWMeBimt3bmokjvBNWXI6hV+C4DHF</a:t>
            </a:r>
          </a:p>
          <a:p>
            <a:r>
              <a:rPr lang="en-US" dirty="0"/>
              <a:t>lIXCOw1CBzOZLn/lirF1HIcWmGZOHKadLl0nCEiMDVpd1dNxRft6QeB1CsK8It34mOqv1GSJa+YH</a:t>
            </a:r>
          </a:p>
          <a:p>
            <a:r>
              <a:rPr lang="en-US" dirty="0"/>
              <a:t>Hou9ZAqz/pp/SOhPP7K7Yq99dvb+zx5fDXmmvSOg9tIOutcSVnDsMUbp94nAdVNGA6GuOpIGVSM8</a:t>
            </a:r>
          </a:p>
          <a:p>
            <a:r>
              <a:rPr lang="en-US" dirty="0"/>
              <a:t>o4xSrM6laT5jQLwwxkURlqn0GoXI0C3vMoIo4SchTMWgjIc8aIQTqWDPA0EcyAZFDpkVOZ66g4zW</a:t>
            </a:r>
          </a:p>
          <a:p>
            <a:r>
              <a:rPr lang="en-US" dirty="0"/>
              <a:t>I4QY6DHGio8xNS4Ck8BlVrtPQ3YaXsodoq6Oi6GEgriKt7Wy2lAe+c8Iy7aZWRWta8SWx97sq8+3</a:t>
            </a:r>
          </a:p>
          <a:p>
            <a:r>
              <a:rPr lang="en-US" dirty="0"/>
              <a:t>7pcFlTMd2Mz10NzuSWf5PUoyirguks9+CLcdc6qYGAhw0gQMKO3VotsIPOM4q12iPTVl7oVVFowQ</a:t>
            </a:r>
          </a:p>
          <a:p>
            <a:r>
              <a:rPr lang="en-US" dirty="0"/>
              <a:t>ZOfZQvuIt3Dgv/bJ+OrisPvLaF7TD5wjDz1+WvgpctNIGRBpdn+qEgjBNxmD9agNswuLcPeK94FY</a:t>
            </a:r>
          </a:p>
          <a:p>
            <a:r>
              <a:rPr lang="en-US" dirty="0"/>
              <a:t>q1thjquLI5CZNXx/bYeqiOvoyrDCpR2HYSK7m4uL2Oaw3T+cz7axvBu1RVuy/</a:t>
            </a:r>
            <a:r>
              <a:rPr lang="en-US" dirty="0" err="1"/>
              <a:t>hkOwBOnnQUHIcKl</a:t>
            </a:r>
            <a:endParaRPr lang="en-US" dirty="0"/>
          </a:p>
          <a:p>
            <a:r>
              <a:rPr lang="en-US" dirty="0"/>
              <a:t>jPA1qGUTUNn0yMeiOieFYisOhkYleIYZg06XfvEJLC4s6h1uSKKKxCYiAYzpbCNJu93P3SefVVtr</a:t>
            </a:r>
          </a:p>
          <a:p>
            <a:r>
              <a:rPr lang="en-US" dirty="0"/>
              <a:t>YOpO49wHukj5vGh4WpYUMROoEnMzWpYYrlIkVJUrbuHKInso2+86ZrPdx7Ma3OJj89t8P/a3FXlD</a:t>
            </a:r>
          </a:p>
          <a:p>
            <a:r>
              <a:rPr lang="en-US" dirty="0"/>
              <a:t>YjSdPVpWojGp6OququVHGaMYC3kOZrW90AKNXhjNjyq2qINN3MZT56091rjERjJEnEUHDHUSSwND</a:t>
            </a:r>
          </a:p>
          <a:p>
            <a:r>
              <a:rPr lang="en-US" dirty="0"/>
              <a:t>xQVUkHWvVSozlSWLAzgVHVQVBBHXnSqpgcAcYHGjt3E3VUE8DFSKE+TPCpBw5VbLcW+CnHJE/</a:t>
            </a:r>
            <a:r>
              <a:rPr lang="en-US" dirty="0" err="1"/>
              <a:t>pHk</a:t>
            </a:r>
            <a:endParaRPr lang="en-US" dirty="0"/>
          </a:p>
          <a:p>
            <a:r>
              <a:rPr lang="en-US" dirty="0"/>
              <a:t>CPXW4uvfVXRu7bidWA40ousqoVEj3pgDCKdkwUpgc4kzRIck6X4R8k1bkMcMYiKUqnyxMnPCsLSj</a:t>
            </a:r>
          </a:p>
          <a:p>
            <a:r>
              <a:rPr lang="en-US" dirty="0"/>
              <a:t>tlvbQZQFPhjADCs6uwTmPZSyTMinBxOo0s5TTnmx9tCrvWfgo4Va6kPQrKYIuKQew1oJ1iCJJxxp</a:t>
            </a:r>
          </a:p>
          <a:p>
            <a:r>
              <a:rPr lang="en-US" dirty="0"/>
              <a:t>bputK4ATOE5VuLllypZyT586W27FjHdU4gk/SNMXTwyXURM1ZH0E/pHQgmDDH1V4lxoRQCT5quOM</a:t>
            </a:r>
          </a:p>
          <a:p>
            <a:r>
              <a:rPr lang="en-US" dirty="0"/>
              <a:t>mYkemvNXorz0Ozo89ec1Jr00BR6oFCM4Fef4K81eek7aE5En2mgOFP2moIGOEnhRQGRxPXUnBuFK</a:t>
            </a:r>
          </a:p>
          <a:p>
            <a:r>
              <a:rPr lang="en-US" dirty="0"/>
              <a:t>zHHEdPUMqxOK4AdVaowGU0zzBGJHnr3fk6vNWn00McwMujDOo6MaxwqMq7wy4VAScc6BOGrKatjk</a:t>
            </a:r>
          </a:p>
          <a:p>
            <a:r>
              <a:rPr lang="en-US" dirty="0"/>
              <a:t>R7Og9hoUO2rtTVwjNlgdXXRSGLHHVpMzzq5auoxcNiCMIY1ufkrACA5+7QUnuoIHZS621R3ceWVO</a:t>
            </a:r>
          </a:p>
          <a:p>
            <a:r>
              <a:rPr lang="en-US" dirty="0"/>
              <a:t>lvFAYB6LeGIIj01YJtM1u2kSBmTFFfy7spwIMU9hrJJa22hiw93/ACpd1bi3u1Qd7g2HyqXab4AB</a:t>
            </a:r>
          </a:p>
          <a:p>
            <a:r>
              <a:rPr lang="en-US" dirty="0"/>
              <a:t>TBxwPnrd7ANGlfEszjAOBAoXHOoozMx7MKe2TGtSs9oijo3WJMyVqE3SHtU1hett6RWGhuxq/CB7</a:t>
            </a:r>
          </a:p>
          <a:p>
            <a:r>
              <a:rPr lang="en-US" dirty="0"/>
              <a:t>GFY7cnsrHa3PRXesXB/CatMUZIYYlThQZrmoRXeiOVEHjTaThwoRIA40A5rGsIFaDixyqDgazr3q</a:t>
            </a:r>
          </a:p>
          <a:p>
            <a:r>
              <a:rPr lang="en-US" dirty="0"/>
              <a:t>HGsqyoq6KytmCM6uWrFpEvbggITwPVTpcuDVbOk6TJmrSW76iF7ythB54Z0NuhFxgNIIyI4Ur3bQ</a:t>
            </a:r>
          </a:p>
          <a:p>
            <a:r>
              <a:rPr lang="en-US" dirty="0"/>
              <a:t>cD3kcZitudvbCG3g2HuGJypjbtYpAZUEADnV/Z618dtzZuxOELbviP5quvPBRE/RWo0+esMDXfJj</a:t>
            </a:r>
          </a:p>
          <a:p>
            <a:r>
              <a:rPr lang="en-US" dirty="0"/>
              <a:t>nWnjyrU7eamxhRjJyrQksSJnIRzrTMJDaiDx5UWRSUJwJyjjNBWbVezEe6s0b+4ui2UX8TIq4+VT</a:t>
            </a:r>
          </a:p>
          <a:p>
            <a:r>
              <a:rPr lang="en-US" dirty="0"/>
              <a:t>XrukKO7aGEtJiYrEd1RPaTyoOHIbAlSJOPbTXrbgBcUScWjkKtEHQwIBLZRS3tQ8Yt7y46lHChhp</a:t>
            </a:r>
          </a:p>
          <a:p>
            <a:r>
              <a:rPr lang="en-US" dirty="0"/>
              <a:t>fTirYHVSKQVZ+JyHbUEioYiKHI5VnhUzNY0QMdImrx5BB6FHk7i01tjcLStwHAZYEUFCkmMoq4OV</a:t>
            </a:r>
          </a:p>
          <a:p>
            <a:r>
              <a:rPr lang="en-US" dirty="0"/>
              <a:t>tRTHkrf0mrc5QJilAnTrwns6DJiEEVA51d+t8FKSIHCaYkfKNAjnRMT3jPpocpzq4AJOrKpVSAM6</a:t>
            </a:r>
          </a:p>
          <a:p>
            <a:r>
              <a:rPr lang="en-US" dirty="0"/>
              <a:t>thMwlaeNAH54rOhjxq6T86lfbSbiHUI6q8HdsDdDIRpEYcZpDqRk0gKuTSBRW6otrmWniKTcWzKg</a:t>
            </a:r>
          </a:p>
          <a:p>
            <a:r>
              <a:rPr lang="en-US" dirty="0"/>
              <a:t>OMuqmtXQCpUkg8YUU4GADGPTXmo+aj216KzrA+QKPbXmFec+yvMK89Wx11P0qDNjyonnQBwHOiRx</a:t>
            </a:r>
          </a:p>
          <a:p>
            <a:r>
              <a:rPr lang="en-US" dirty="0"/>
              <a:t>NQatrkNJy7D0jtFKRMNp1AVAmOun7K05EqBNQeNLjiejq5VIwBxjoDNkZwrqAipFajxNDROGNSxM</a:t>
            </a:r>
          </a:p>
          <a:p>
            <a:r>
              <a:rPr lang="en-US" dirty="0"/>
              <a:t>jhyq1JkhuOfQeyiJxFATiSKuTUDIZ031Th6KnTFXbgGIKhhzEit0QgBCDSOUinjDCiYGM03b0WtW</a:t>
            </a:r>
          </a:p>
          <a:p>
            <a:r>
              <a:rPr lang="en-US" dirty="0"/>
              <a:t>Uj21aIy04VNOrmIRiGGBBA4ULryUW1qYDMgCmN3upr12xER8NG9q03ACuvj3qv7wmSYQH1n9lioP</a:t>
            </a:r>
          </a:p>
          <a:p>
            <a:r>
              <a:rPr lang="en-US" dirty="0"/>
              <a:t>aKw5USDI5UFGIOVYjGuupNEYz0BmxIyqViahXhjWlyJGRFe9PXQCtPVWNQRNL3YKmSynEUXZAHfv</a:t>
            </a:r>
          </a:p>
          <a:p>
            <a:r>
              <a:rPr lang="en-US" dirty="0"/>
              <a:t>Aj3iDQ3P6b4ly5EMp7sNxpbu8Is3BhZtx3rh81TeUWnRVCjPV1zQ3O9VLj3Bq8RsZke6Kc/p1u2g</a:t>
            </a:r>
          </a:p>
          <a:p>
            <a:r>
              <a:rPr lang="en-US" dirty="0"/>
              <a:t>KiX0wWjhW438L4o3Vi31QbW4PwVdNtZVyoJ4+4ta27pOGk8OugymAeIyqJmalgQVEKRxmgbhmc+U</a:t>
            </a:r>
          </a:p>
          <a:p>
            <a:r>
              <a:rPr lang="en-US" dirty="0"/>
              <a:t>UbSDUOByFObrjUQACeA5CiqYXRIuavcAPHz1IuL4M4qvZpFaXtyADDAkHnQvspv27YANtjgxnOOM</a:t>
            </a:r>
          </a:p>
          <a:p>
            <a:r>
              <a:rPr lang="en-US" dirty="0"/>
              <a:t>UbZ98DVpGAEUrlPEAxMYaRRR7Xh68AxJyHw0xEyAFRxmCDQe/</a:t>
            </a:r>
            <a:r>
              <a:rPr lang="en-US" dirty="0" err="1"/>
              <a:t>DkCJAirRurgGlozgZULuptEyoGb</a:t>
            </a:r>
            <a:endParaRPr lang="en-US" dirty="0"/>
          </a:p>
          <a:p>
            <a:r>
              <a:rPr lang="en-US" dirty="0"/>
              <a:t>cKW3fWGc4KcSCK1A6hkADUQYCTjSkNgeHKlIyNZeep16SKZV7zxBX4a3JHBtPoEeTd27pO4F0FX+</a:t>
            </a:r>
          </a:p>
          <a:p>
            <a:r>
              <a:rPr lang="en-US" dirty="0"/>
              <a:t>iSMPVSrstJUKCWAggxiKvOTEquXZVyMwrY0g+iKtgDHUfZR0DIYirjPhpVQcOdMzfhsYVyONXixg</a:t>
            </a:r>
          </a:p>
          <a:p>
            <a:r>
              <a:rPr lang="en-US" dirty="0"/>
              <a:t>hiR10J82OVT1msqziSfbQAyHCrjKYhjTKrHTmawOAQTUqJPXQJzLCoOXGhB41cP0jUyR2GKYsZJj</a:t>
            </a:r>
          </a:p>
          <a:p>
            <a:r>
              <a:rPr lang="en-US" dirty="0"/>
              <a:t>OlBGYworPaK03BqA1mi94wFV/wCldPrpjzJPR6K85rHKsqwEGj0ZVjhR6jXor00OwV56tkczR7aC</a:t>
            </a:r>
          </a:p>
          <a:p>
            <a:r>
              <a:rPr lang="en-US" dirty="0"/>
              <a:t>gzzHKiOVAESOqgAAAOi39VvYemOMil48D1VnNNhwpRGAFMzDFcR6aHUPI7omKjOoOdYUGjOcOUUY</a:t>
            </a:r>
          </a:p>
          <a:p>
            <a:r>
              <a:rPr lang="en-US" dirty="0"/>
              <a:t>PGpBxPtpUBlgRJrOjJwrzGl7R7auRXtohSVJBxGNYXLnoq/ruNKvEHDIxW5UupJQEkyZEcKXcMAV</a:t>
            </a:r>
          </a:p>
          <a:p>
            <a:r>
              <a:rPr lang="en-US" dirty="0"/>
              <a:t>ckRSlcAZyxp1bMT0JjiT8NbdBcYEyrqDGXKsWf7RrFWdirBV1HEwaZ0bQwtKJHCYoSdXhemKuAGG</a:t>
            </a:r>
          </a:p>
          <a:p>
            <a:r>
              <a:rPr lang="en-US" dirty="0"/>
              <a:t>BkdtQRDLcYN2j9ngSBGMUYaax93nUA6qDR3ONQcxmKDJipyjnXI8jWeFYVji1aUgHnUP3tWddxDh</a:t>
            </a:r>
          </a:p>
          <a:p>
            <a:r>
              <a:rPr lang="en-US" dirty="0"/>
              <a:t>nUL66mcaa6lyVZpZD1cqUPOo4DMETxrRfKG0QDaKCM+dWb+2dSqAqyHk2ZFLbZA2nGWxM9tC3ak7</a:t>
            </a:r>
          </a:p>
          <a:p>
            <a:r>
              <a:rPr lang="en-US" dirty="0" err="1"/>
              <a:t>fEoMdK</a:t>
            </a:r>
            <a:r>
              <a:rPr lang="en-US" dirty="0"/>
              <a:t>/Rpbd4AO66tIMwDW5x/wD67b//ABbityVaWVrcrxANtMqWD3VwMcT1mlCtpXIocq0swHKc</a:t>
            </a:r>
          </a:p>
          <a:p>
            <a:r>
              <a:rPr lang="en-US" dirty="0"/>
              <a:t>aJnTjAHWDXebUeBOEUWd9SEkAJwmkVDgB7CakEaHEuxwPVVxwQ5JBcDERyq3eNsIQ8iBnwoi3pWO</a:t>
            </a:r>
          </a:p>
          <a:p>
            <a:r>
              <a:rPr lang="en-US" dirty="0"/>
              <a:t>6Q8KTPHzTWqzbNu4pOrlj11odNCsCz3AczwFXSWQae8obAlieFLqabhx7J5igTpuJHeMfNwoMIe0</a:t>
            </a:r>
          </a:p>
          <a:p>
            <a:r>
              <a:rPr lang="en-US" dirty="0"/>
              <a:t>R3o5HKpZgrCWAzMDKg9yNWVscMeJq54txbdwqVtge6evtpC5IjDUBge2i8nOADUHIUZw7awIimcq</a:t>
            </a:r>
          </a:p>
          <a:p>
            <a:r>
              <a:rPr lang="en-US" dirty="0"/>
              <a:t>CYgECr9w5s7E+nyPNSvpHg3LgGrrBimkZ1uNPDSPVV0tmVw9IpQwCwoONWsYzMikuW41WzIBxntq</a:t>
            </a:r>
          </a:p>
          <a:p>
            <a:r>
              <a:rPr lang="en-US" dirty="0"/>
              <a:t>/cXDxIJXhQJLYZJMwedMcfE1mfmxUgBWE440pbiZgcRRCWygAOLY4x1Ut5rneY4JxrUPdFO2QLkU</a:t>
            </a:r>
          </a:p>
          <a:p>
            <a:r>
              <a:rPr lang="en-US" dirty="0"/>
              <a:t>RX8IrOlH0hU9VYieU05K6gWNcuVMBzFLBOAivbTKpx0sZPMxV8FhirHzgIfg8nqrAdGOXRn0dp6f</a:t>
            </a:r>
          </a:p>
          <a:p>
            <a:r>
              <a:rPr lang="en-US" dirty="0"/>
              <a:t>+OFAdc0hOAGdMy4gEUbmccKLHM0DnWANZUjrmAY89AZRWZrHHGsceqpNNQKgnDgKYG22IPA1+YCN</a:t>
            </a:r>
          </a:p>
          <a:p>
            <a:r>
              <a:rPr lang="en-US" dirty="0"/>
              <a:t>pgkmDpgddeL4beHGrVGEc6yxGfQAmJOEUHt2GxywpLL2yLlxSQvExQUW462IFAO1sc++</a:t>
            </a:r>
            <a:r>
              <a:rPr lang="en-US" dirty="0" err="1"/>
              <a:t>KdrZUaWg</a:t>
            </a:r>
            <a:endParaRPr lang="en-US" dirty="0"/>
          </a:p>
          <a:p>
            <a:r>
              <a:rPr lang="en-US" dirty="0"/>
              <a:t>yQCT1VGr3TEjmKS814F3cAqc1HM1/wCRb9NBEdXUiSVofmGKW4MlRJr7gXXvCNLNgJnlQu3LLXFK</a:t>
            </a:r>
          </a:p>
          <a:p>
            <a:r>
              <a:rPr lang="en-US" dirty="0" err="1"/>
              <a:t>wyDMvzo</a:t>
            </a:r>
            <a:r>
              <a:rPr lang="en-US" dirty="0"/>
              <a:t>/l/00Tw1KxNHfWbGm4QQF0d0T1NQ/DSOBCL8NPb3Q27F3NwszAHUTq4U90na22KhO7JgA</a:t>
            </a:r>
          </a:p>
          <a:p>
            <a:r>
              <a:rPr lang="en-US" dirty="0"/>
              <a:t>EeumsgDunusOVK4wI7p44ZHCrhEtJOJGNStpyOoGlY2mAB44e2rF27ctg2ye6DLQaA8Q4mMq8Y3A</a:t>
            </a:r>
          </a:p>
          <a:p>
            <a:r>
              <a:rPr lang="en-US" dirty="0"/>
              <a:t>5gqgyABFP+l3l8JSmg3HPd6iDVy2lu7cMFQzMAp7Ip0IgAwV663FpNy23LwwIXUJyq7t/wA9ccW3</a:t>
            </a:r>
          </a:p>
          <a:p>
            <a:r>
              <a:rPr lang="en-US" dirty="0"/>
              <a:t>K6hhMdVeFc3DeNbGoswDSCSB7K8Syybixmy6dLgdXOl3Fi6kOJXUvtpdvvbaWzcbTauCSjH4Kfc2</a:t>
            </a:r>
          </a:p>
          <a:p>
            <a:r>
              <a:rPr lang="en-US" dirty="0"/>
              <a:t>ks3UtrqcSQQKRb1u2tokBiJwFC7asC8pAI0tiQeU01tbJW8mLWmMMK8Lc7d7U5OfcP8AFXiGy4ET</a:t>
            </a:r>
          </a:p>
          <a:p>
            <a:r>
              <a:rPr lang="en-US" dirty="0"/>
              <a:t>qA1CrdnwWm6QszzoMqkqaxbTjhGFRq7tfeIDOE0F0gDlXd7RXcbDrogyesVpcQRxNe9FTIPKoAqA</a:t>
            </a:r>
          </a:p>
          <a:p>
            <a:r>
              <a:rPr lang="en-US" dirty="0"/>
              <a:t>KAyqLsN1GttufeF25pKkSAIyoKo0qMgKggzQknnV3wDLspCg86dd4xN5YAnGRW5E4fntvj/7O5rc</a:t>
            </a:r>
          </a:p>
          <a:p>
            <a:r>
              <a:rPr lang="en-US" dirty="0"/>
              <a:t>NGKqjMOfcUUWEFWzWOFd1BEYdVAzDHALzqGuFLpEaeFCw7YouDAZlu9wpVJHAMTidQFKid+WYteJ</a:t>
            </a:r>
          </a:p>
          <a:p>
            <a:r>
              <a:rPr lang="en-US" dirty="0"/>
              <a:t>wHJaZXuFEOUH3qCWVYGVa55pFabCMYOqAD3RGEjto27ykMeYxx40t1H8NyJduEVbcOPDBnAYzTve</a:t>
            </a:r>
          </a:p>
          <a:p>
            <a:r>
              <a:rPr lang="en-US" dirty="0"/>
              <a:t>0ufkjLDhQe2guXYBJmdPWayK5d0CjetSdSgleGONIPCm2wBcnhzoMAAIiYyitMDSTOUmeJrRiV5E</a:t>
            </a:r>
          </a:p>
          <a:p>
            <a:r>
              <a:rPr lang="en-US" dirty="0"/>
              <a:t>YVClRXvVg2NYvXiNDYQBVxoiWJjz+Q3UKtJqIJuDu8M6xNbg8iPZTyDqIGfbS4kkDKrKvgIMxTL4</a:t>
            </a:r>
          </a:p>
          <a:p>
            <a:r>
              <a:rPr lang="en-US" dirty="0"/>
              <a:t>oRlOBbKtys6ipAXQNUnqrURpAMY4U/zCx9NG0R7smeNB1yXGixWDBy50s5cqVZ7oOApgfnGsK/</a:t>
            </a:r>
            <a:r>
              <a:rPr lang="en-US" dirty="0" err="1"/>
              <a:t>hF</a:t>
            </a:r>
            <a:endParaRPr lang="en-US" dirty="0"/>
          </a:p>
          <a:p>
            <a:r>
              <a:rPr lang="en-US" dirty="0"/>
              <a:t>RNLjgDQxoEGm6yaJ5cKbzVFFsgM6BLAjqq8FPuoWPYAJ6Mf3BkXJo9VTQv3dylvVMKZnDhXiI9sY</a:t>
            </a:r>
          </a:p>
          <a:p>
            <a:r>
              <a:rPr lang="en-US" dirty="0"/>
              <a:t>xDMAa963h9MVNy9aQfWBq1b/ADCEN7ziYXtrvb+0D56x3yHsBo+DuDdeRA0wPTQNsubvdMkQBzoA</a:t>
            </a:r>
          </a:p>
          <a:p>
            <a:r>
              <a:rPr lang="en-US" dirty="0"/>
              <a:t>bQXLgADMxwJjExT20sW7YcRKjGDXg2VXuLAbSDAGGNFTdgEQQABhQ2/it4IGnROEV4JuN4eWmcIo</a:t>
            </a:r>
          </a:p>
          <a:p>
            <a:r>
              <a:rPr lang="en-US" dirty="0"/>
              <a:t>rJgxI7KwUnzVgjeg0ADdjhwrUdWsYBmaCPPNd6+o5zdr73d2h/EWoa94IPzVJpCb7sHEiFzxiisX</a:t>
            </a:r>
          </a:p>
          <a:p>
            <a:r>
              <a:rPr lang="en-US" dirty="0"/>
              <a:t>WIwMwKws3GPW3xV3NpI6ya7myXzqTWq1tkEcQld2LccYUUPF3wtl+GvL0UQ+/wBUA5Mxos+4YwwB</a:t>
            </a:r>
          </a:p>
          <a:p>
            <a:r>
              <a:rPr lang="en-US" dirty="0"/>
              <a:t>YAnOaKWlaAc2NAXLcpGIBipRNCERpmaW7cE2070Vcu7VgqXc5AMemiRecas4MUNdxj2k0JM90Uob</a:t>
            </a:r>
          </a:p>
          <a:p>
            <a:r>
              <a:rPr lang="en-US" dirty="0"/>
              <a:t>IkT2Vtw4U5gysn2UHS137ti4tyEwJVe6fNSw3ECi5EJeUXFPA6hV9Eza0xBGJwFOzElmMknMk149</a:t>
            </a:r>
          </a:p>
          <a:p>
            <a:r>
              <a:rPr lang="en-US" dirty="0"/>
              <a:t>syjWtV5YxADssjsrUrgqwwPVVoBhAkZdZrZsSMNwsYcwa3SyDNpvZWFbbLvW1jPlS4CWsH1GtxKg</a:t>
            </a:r>
          </a:p>
          <a:p>
            <a:r>
              <a:rPr lang="en-US" dirty="0"/>
              <a:t>whPorSLYOqxMz9GkuKYa20g9lWnYhvEQFu2hpSY5DCpS0xJyoQvaCYqbsh+o4UVSYBwOdakGsUut</a:t>
            </a:r>
          </a:p>
          <a:p>
            <a:r>
              <a:rPr lang="en-US" dirty="0"/>
              <a:t>CMcQRWoqG54UQYU8hhQ8NyvnqbV+COdeGWBYcaxhlGYrvLAPGto9sxF5fXWJy41OuScxUW1Y8BAo</a:t>
            </a:r>
          </a:p>
          <a:p>
            <a:r>
              <a:rPr lang="en-US" dirty="0"/>
              <a:t>qbUKw95sKNzc3GJOYX46fZ+D9y7q5E46kV1DT/FW52+4UFQECuMwTbRsfTU7e7qVTipGfZRWNDce</a:t>
            </a:r>
          </a:p>
          <a:p>
            <a:r>
              <a:rPr lang="en-US" dirty="0"/>
              <a:t>ulZLjKyDAgTHZTG9rBc67fmEY0VKamuiM8o414dmxOMFo41dt7nSUB1FZETyoLft+EFWLQOVNZZZ</a:t>
            </a:r>
          </a:p>
          <a:p>
            <a:r>
              <a:rPr lang="en-US" dirty="0"/>
              <a:t>vmADngMqu3dwVa7uO8e3gteLH3sgGMOylssoQwCdPCgC7XEH/pjD00+7HdshhFsnExTlpHjEd0ca</a:t>
            </a:r>
          </a:p>
          <a:p>
            <a:r>
              <a:rPr lang="en-US" dirty="0"/>
              <a:t>CgalJwj3qS2CSCQTx81NbYFoMsoz4UCkC0BOkDEGiwx6uNSBA6zUkam9lYipEieNAAnHjNBi0icJ</a:t>
            </a:r>
          </a:p>
          <a:p>
            <a:r>
              <a:rPr lang="en-US" dirty="0"/>
              <a:t>50/afIc8oqyOBdR66A0yScPPW5RVAutd0gt1DKriPDEFZacieFagQMB56RuMH20DABHrq7esnS5O</a:t>
            </a:r>
          </a:p>
          <a:p>
            <a:r>
              <a:rPr lang="en-US" dirty="0"/>
              <a:t>IjCnsX+8jEsDGIY06mZaYjnTHqNaQYU5ij2GgI6D2noPYKmAe2hgBjWjSuPGMaFE8jWBBJonnFZV</a:t>
            </a:r>
          </a:p>
          <a:p>
            <a:r>
              <a:rPr lang="en-US" dirty="0" err="1"/>
              <a:t>pFGOeNOAfeEHs</a:t>
            </a:r>
            <a:r>
              <a:rPr lang="en-US" dirty="0"/>
              <a:t>/dLgAGhdOonMcooRlNQpZvqzWFq438JqBt3nsrU1pgwHyiB7ahlVe1hXeu2l7XF</a:t>
            </a:r>
          </a:p>
          <a:p>
            <a:r>
              <a:rPr lang="en-US" dirty="0"/>
              <a:t>HVvLQgSSJNS29WAACFQnhXe3N1sJIVB8NHwFvXGZGB1EAQBqOXZR07R2P0noFdiC3bNBttsFC8O4</a:t>
            </a:r>
          </a:p>
          <a:p>
            <a:r>
              <a:rPr lang="en-US" dirty="0"/>
              <a:t>Sa/8YJ/ABXdtkA5EACu82gE5swFJbvbpFNzAHXMRzivvN/bB5STR8Xe6utEn21Gq69uDLAAd7kBU</a:t>
            </a:r>
          </a:p>
          <a:p>
            <a:r>
              <a:rPr lang="en-US" dirty="0"/>
              <a:t>CxeuGOLAeyrIt7JTpGldTE/KNFLdq3ZQRIVR73bWYB6gBQtIQAuMwJNNqumINaQ7Ryk1iSfPQnHM</a:t>
            </a:r>
          </a:p>
          <a:p>
            <a:r>
              <a:rPr lang="en-US" dirty="0"/>
              <a:t>0QB8kj0ivDxIYq3u8gZp4yk50ZwwPRpnEcKZjxGHbWJiomKDTgVEUOOIwqyPALKXIQj2VZYoADbu</a:t>
            </a:r>
          </a:p>
          <a:p>
            <a:r>
              <a:rPr lang="en-US" dirty="0"/>
              <a:t>gAnHFTV+wQC3hMUmcGwiIr9OvXB94iaHwxwoqDpm24J81NxypVY4Gy4In+4fjr8uW+4uY2TPunil</a:t>
            </a:r>
          </a:p>
          <a:p>
            <a:r>
              <a:rPr lang="en-US" dirty="0"/>
              <a:t>Aa40u4z+ka251zG4t8eZir41kzbbCero2razjbHGtt3z3rLjPkavjXnbblyq2t1++9mF4fJphwk1</a:t>
            </a:r>
          </a:p>
          <a:p>
            <a:r>
              <a:rPr lang="en-US" dirty="0"/>
              <a:t>YthFCKoVjmQRRv2rum3yjD0UbNttY4GKUqYKjEVqchgfkGsbQM/NoE2iBxmiXeFU9xQIwo40Qy/e</a:t>
            </a:r>
          </a:p>
          <a:p>
            <a:r>
              <a:rPr lang="en-US" dirty="0"/>
              <a:t>fOBqEYzWlxIolZjgTQLYzwFERniONK5EBXUjtmgbmEjKa7y4UEG3UaeWZrx7Di1Zb3UzIisb4p7n</a:t>
            </a:r>
          </a:p>
          <a:p>
            <a:r>
              <a:rPr lang="en-US" dirty="0"/>
              <a:t>j94XUAbqKvI9Vbu9cIBOiO0W0FeCQtxWmJod4G4cQRw6q8E3BbMQSRnNPc3Sh7aghW4jhTNbChnM</a:t>
            </a:r>
          </a:p>
          <a:p>
            <a:r>
              <a:rPr lang="en-US" dirty="0"/>
              <a:t>qGzVRToDpLDHSOfKlG3Aa41zvaiSx6zSKzRctLw92Tjn56Vy4dsCTHqoBbmkAzojERSBHxDFy7LP</a:t>
            </a:r>
          </a:p>
          <a:p>
            <a:r>
              <a:rPr lang="en-US" dirty="0"/>
              <a:t>CjCEEjS7mfORU2x4gBIkjEmna6O6cUAzmtV19JWdCnPnWstpI4kTS3Wut4xPcVRAxzoXHuyLgnDg</a:t>
            </a:r>
          </a:p>
          <a:p>
            <a:r>
              <a:rPr lang="en-US" dirty="0"/>
              <a:t>RwoQ7uGx0qxnDqoousAnAn3geuvDZjcTkeFAAd44USVrwycSYAmgdQCDkZ9lW0tmVIPbNN2nyLhH</a:t>
            </a:r>
          </a:p>
          <a:p>
            <a:r>
              <a:rPr lang="en-US" dirty="0"/>
              <a:t>CK2jAEk3FDDzTX366mA7gnIVf1SFN8tqHAZVca3+GXEemlk8MKQT8k1nVwjnWPCp4TTHqNLPEUYy</a:t>
            </a:r>
          </a:p>
          <a:p>
            <a:r>
              <a:rPr lang="en-US" dirty="0"/>
              <a:t>g0COVCj29DdgoUo5tRHKpCyFOOQohUxYmBI+Og6bNyDkYEe2iPydyZEiKhtpcwHIfHRH5S56KKja</a:t>
            </a:r>
          </a:p>
          <a:p>
            <a:r>
              <a:rPr lang="en-US" dirty="0"/>
              <a:t>3InHCn17S4ZWFw4zWO1ueisNq/</a:t>
            </a:r>
            <a:r>
              <a:rPr lang="en-US" dirty="0" err="1"/>
              <a:t>q+OsNq</a:t>
            </a:r>
            <a:r>
              <a:rPr lang="en-US" dirty="0"/>
              <a:t>/</a:t>
            </a:r>
            <a:r>
              <a:rPr lang="en-US" dirty="0" err="1"/>
              <a:t>qr</a:t>
            </a:r>
            <a:r>
              <a:rPr lang="en-US" dirty="0"/>
              <a:t>/AMV/QKw2lz0Cv/EuDtj46J/Kvh2V/</a:t>
            </a:r>
            <a:r>
              <a:rPr lang="en-US" dirty="0" err="1"/>
              <a:t>wCI</a:t>
            </a:r>
            <a:r>
              <a:rPr lang="en-US" dirty="0"/>
              <a:t>/qoRtHx7</a:t>
            </a:r>
          </a:p>
          <a:p>
            <a:r>
              <a:rPr lang="en-US" dirty="0" err="1"/>
              <a:t>KgbRvVX</a:t>
            </a:r>
            <a:r>
              <a:rPr lang="en-US" dirty="0"/>
              <a:t>/AIx9Iqbi27a8SzjCu9ubCgfTFal3lt4MHQGYekCu/uGn6Npj8FGG3NzTnFojDz13re5P</a:t>
            </a:r>
          </a:p>
          <a:p>
            <a:r>
              <a:rPr lang="en-US" dirty="0"/>
              <a:t>UQq0VtbHcXmGYDj4KGj9GuPHzyTVzw/0ZFgiAVJnrzoLa/S0QTEC0PhoONt4YnLSiVLBbccCyKT6</a:t>
            </a:r>
          </a:p>
          <a:p>
            <a:r>
              <a:rPr lang="en-US" dirty="0"/>
              <a:t>68Vb0hs28QRPmqL+4VSeLP2fFU3d/</a:t>
            </a:r>
            <a:r>
              <a:rPr lang="en-US" dirty="0" err="1"/>
              <a:t>aDcRq</a:t>
            </a:r>
            <a:r>
              <a:rPr lang="en-US" dirty="0"/>
              <a:t>/zp7b79V8MAkhZBB5UVffl4GarU+Jfc4wIABwo+Dtb</a:t>
            </a:r>
          </a:p>
          <a:p>
            <a:r>
              <a:rPr lang="en-US" dirty="0"/>
              <a:t>rPAku5jAwcqS5ttgjrB1MzEkYGh4P6dYWQGBiYntqLtiylsiDpQYUXUmzZEKgTujDsrS1xjBzk1o</a:t>
            </a:r>
          </a:p>
          <a:p>
            <a:r>
              <a:rPr lang="en-US" dirty="0"/>
              <a:t>8V9IyEmgJMkGSWNRxgeqjPCiM6A6z8FClUfOEemiGGMwfN0N2fDRnkekA5wfbRjKtsTEEwc+VXIP</a:t>
            </a:r>
          </a:p>
          <a:p>
            <a:r>
              <a:rPr lang="en-US" dirty="0"/>
              <a:t>yj0DsqaILQBjFXVbMHCeheoUKRGYjvHiRGOdWFMFFF0ajJLNpOIogtgbRaRjmRV6ymdi8UGOOFAO</a:t>
            </a:r>
          </a:p>
          <a:p>
            <a:r>
              <a:rPr lang="en-US" dirty="0"/>
              <a:t>JBVpHmpoywq2dMwlwHCZxBq7ZtxY29q4U1hdVwshzHKru3fvXrN1w0rie8catlVxF60cvpCrg0Ym</a:t>
            </a:r>
          </a:p>
          <a:p>
            <a:r>
              <a:rPr lang="en-US" dirty="0"/>
              <a:t>2wy6qI6yK2sqTCRMcjWyYKYKXBl1VdGk4o3Dqra+JOFr3QM+FXU4K7D0GrLBymkd6OIFPtmtq+mG</a:t>
            </a:r>
          </a:p>
          <a:p>
            <a:r>
              <a:rPr lang="en-US" dirty="0"/>
              <a:t>1oCJU8aDLaAI9NG2UNuBqkUNIzqZjmKAwAnE1qWscMcOdHQs8zRBWIzrBCF4Gg2JPKKLOdIGEUAQ</a:t>
            </a:r>
          </a:p>
          <a:p>
            <a:r>
              <a:rPr lang="en-US" dirty="0"/>
              <a:t>IynnTqoA0wfQaQ5gqDNHxhqXgeVeIMQcY6qt3W3Fu1ZuAMFLAnGkO7vB2f3STgY7KaGTwQwQiBGo</a:t>
            </a:r>
          </a:p>
          <a:p>
            <a:r>
              <a:rPr lang="en-US" dirty="0"/>
              <a:t>gkeoGt0jNBbw9PL8NM6a4VE2wDbI+USYIPmq3f8AduEyU+Gg10KEJ7xOMkU5ABtKNTLMZYTHWaD6</a:t>
            </a:r>
          </a:p>
          <a:p>
            <a:r>
              <a:rPr lang="en-US" dirty="0"/>
              <a:t>GQzJjI6eE9lC4jkXFBw6zRdmQEnAnPAUiG53lJm2OMcfPXhjvEEzPDz0L+6uanaT4YPPKtdu69u0</a:t>
            </a:r>
          </a:p>
          <a:p>
            <a:r>
              <a:rPr lang="en-US" dirty="0"/>
              <a:t>0FYEk8DPVQthwz3GODe9HYKCoyutsCSMpOJqVcMxxKkYAxjQDQyk908BUTjgRGNBr2kATn11qtAX</a:t>
            </a:r>
          </a:p>
          <a:p>
            <a:r>
              <a:rPr lang="en-US" dirty="0"/>
              <a:t>AuGnjTOgCu2OWQ6q1udRn01KiGJpREPOB+KjuN0GxE6Cp5Z1fu2EKW0OEjTM8qAuqxtapZR3m8wo</a:t>
            </a:r>
          </a:p>
          <a:p>
            <a:r>
              <a:rPr lang="en-US" dirty="0"/>
              <a:t>XgGCBSoVhpIIxmKJ6+nvgHzxRV7QZ3MmbgFWFG3I8N9YKXFmYiKBuWrg/</a:t>
            </a:r>
            <a:r>
              <a:rPr lang="en-US" dirty="0" err="1"/>
              <a:t>jUmmsrauAEljJXM+ejb</a:t>
            </a:r>
            <a:endParaRPr lang="en-US" dirty="0"/>
          </a:p>
          <a:p>
            <a:r>
              <a:rPr lang="en-US" dirty="0"/>
              <a:t>ZboGpWJgHLhnWHjAcO7Pw0t4G7AWAjJh251rLXVMzCrhV0FrrKxkQtFla8pOAlRQR7lxiMyFiroF</a:t>
            </a:r>
          </a:p>
          <a:p>
            <a:r>
              <a:rPr lang="en-US" dirty="0"/>
              <a:t>xgzrC61yPPCgv5g4DOMPZRH5oAwRiD8VBPzik8TBoE71YHNTQB3yEnHBTWO8H2TTad4AxiDpJEUB</a:t>
            </a:r>
          </a:p>
          <a:p>
            <a:r>
              <a:rPr lang="en-US" dirty="0"/>
              <a:t>+eSeRU0i290jgHvMAcKN+435lZjQAVMnjTXLP6e7WkIlgxzOFPd3+zNpUMhmacuFDZfpxC2kWNQ+</a:t>
            </a:r>
          </a:p>
          <a:p>
            <a:r>
              <a:rPr lang="en-US" dirty="0"/>
              <a:t>CjctXg15mjvkAAdlAjd2x2MB8FSd4n2x8VPZfdEsse7BGNXGO7YFRKjDEyBSWbd1musiu7tBHeE4</a:t>
            </a:r>
          </a:p>
          <a:p>
            <a:r>
              <a:rPr lang="en-US" dirty="0"/>
              <a:t>Csdw3qof7l/VU/mny6qVLm5uaNLMQDE6Rqo+Fea2giADJ85rHdXIk8ax3Nz7Rr/ybn2jS7cXrhJs</a:t>
            </a:r>
          </a:p>
          <a:p>
            <a:r>
              <a:rPr lang="en-US" dirty="0"/>
              <a:t>i4zliTLUyDcXAIGAY0Ea42lRAGo41iSa8HbXSlsmY6zX5q3uQyqup0YQRzpbzOLhZ9GlhhETRs7z</a:t>
            </a:r>
          </a:p>
          <a:p>
            <a:r>
              <a:rPr lang="en-US" dirty="0"/>
              <a:t>Z2r8Ad6IzE0bg2X5d2GlmUYQeyoXdvZnr0+2jp/VGdeC93Dz0H2+8W6QZ0sxE+iiGRSgOpSl3UZ5</a:t>
            </a:r>
          </a:p>
          <a:p>
            <a:r>
              <a:rPr lang="en-US" dirty="0"/>
              <a:t>Y8KR/wAvcYBYJGPHqpkZL9m7aaYGoKwYitD3HJPAls566lgfPQe1II5VbdgFe7aDMAIxJOPqpRwE</a:t>
            </a:r>
          </a:p>
          <a:p>
            <a:r>
              <a:rPr lang="en-US" dirty="0"/>
              <a:t>T6KMCJEesmr2MaULDtEVt7oIIe2AY5qTWNKsyBktAxHR5qzx5Ua70+asOZPpoE0rknAg5cjNFkJI</a:t>
            </a:r>
          </a:p>
          <a:p>
            <a:r>
              <a:rPr lang="en-US" dirty="0"/>
              <a:t>JnHoI8jTE1qpNOoFGDCOqnugEBjPezrCgyoYIzNFtAwxzoqx0gYEGvDVhJEyTAFOC6KbbleOMUe8</a:t>
            </a:r>
          </a:p>
          <a:p>
            <a:r>
              <a:rPr lang="en-US" dirty="0"/>
              <a:t>CtuSIB49fRKukBmwM0tjxUBtaypAPygfjob7xVZrilShwjHqq8q3A63W1nTlJxo7iYKSZIkY4UzI</a:t>
            </a:r>
          </a:p>
          <a:p>
            <a:r>
              <a:rPr lang="en-US" dirty="0"/>
              <a:t>2pTkYikYiQuqMPnR8VXjbAi9ca4QVyLV4hSLwus+scVcyVNCyLLBtaNM4d1g1FBt3xWJkcqLjIsT</a:t>
            </a:r>
          </a:p>
          <a:p>
            <a:r>
              <a:rPr lang="en-US" dirty="0"/>
              <a:t>FWts9hma3I1AiM6214bdwLBbUJGOoRTD8q/eBHvDjVm0NtqNtSpJPXNXLgEB2LR2matg8JA+KrgQ</a:t>
            </a:r>
          </a:p>
          <a:p>
            <a:r>
              <a:rPr lang="en-US" dirty="0"/>
              <a:t>zqQaV5gHKjcUQGxg0QqhmKmAaUsIbioOFSmIOB5iKEAkk0FI1RgRXeUm2Mzyp7VruuPealt3Atyc</a:t>
            </a:r>
          </a:p>
          <a:p>
            <a:r>
              <a:rPr lang="en-US" dirty="0"/>
              <a:t>8Me2lt2QrKIAHXStOJwABwmnJMzy51bYrpOHn66uye4FJJPOrQ46QK0qszljRCoCEABI4GrdlEJd</a:t>
            </a:r>
          </a:p>
          <a:p>
            <a:r>
              <a:rPr lang="en-US" dirty="0"/>
              <a:t>lBEGBjSs4YhTioJw7Kv2tD6Du7LA8YFu8CfXW9YnIWwpHyfu0zoHc6fvBAk5jmaXbY3pGnugAaTx</a:t>
            </a:r>
          </a:p>
          <a:p>
            <a:r>
              <a:rPr lang="en-US" dirty="0"/>
              <a:t>mri7QEop7rNjgaF64I1P4bAYDSo1GfPFIAwlQ7rw7pigzRoTPnj1UCiEgGCch1UTZ7mUjr41IMN6</a:t>
            </a:r>
          </a:p>
          <a:p>
            <a:r>
              <a:rPr lang="en-US" dirty="0"/>
              <a:t>4plZDcuCNCg+mtF9hbWO6CYHYaOoadwnysCNJOMGjb0HIE6ecdVLpEIssxiBpAk40Bq97ELy7aCg</a:t>
            </a:r>
          </a:p>
          <a:p>
            <a:r>
              <a:rPr lang="en-US" dirty="0"/>
              <a:t>gdfGtTErxzzoEuyjINw89a9SqCNSmaPjWwVyViwX0CpLi2qiThlSurm5eBkCSMByrTawcmS7tqI1</a:t>
            </a:r>
          </a:p>
          <a:p>
            <a:r>
              <a:rPr lang="en-US" dirty="0"/>
              <a:t>cKA3PeJwCqJ85oeGdLHEgjKrhtsrAWpMcIHkszCSDhVpNPdY4jsFYAiDzNayWksciedd1jBZQcTz</a:t>
            </a:r>
          </a:p>
          <a:p>
            <a:r>
              <a:rPr lang="en-US" dirty="0"/>
              <a:t>o99xy7xpbDX2S0luQ2o5mns3brtdtnB9USOFblnvtBJgSeHKixvuIBAANWfv2R1WSwYy3bRYbhu6</a:t>
            </a:r>
          </a:p>
          <a:p>
            <a:r>
              <a:rPr lang="en-US" dirty="0"/>
              <a:t>pC41bB3LEMcjlVyLo1JOogcKV13RMiYw+KtbbnUAJggcqDi/nzAqPGB8wpgrglYBhRnUnSe1BSEO</a:t>
            </a:r>
          </a:p>
          <a:p>
            <a:r>
              <a:rPr lang="en-US" dirty="0"/>
              <a:t>EYzIQAA40qhnh/</a:t>
            </a:r>
            <a:r>
              <a:rPr lang="en-US" dirty="0" err="1"/>
              <a:t>dlc+zCm</a:t>
            </a:r>
            <a:r>
              <a:rPr lang="en-US" dirty="0"/>
              <a:t>/PnWt4gpbIGdNtrd1Ru7xA0j5KHOln5ooB9ut4sSVJJEY9VAfklxy7x</a:t>
            </a:r>
          </a:p>
          <a:p>
            <a:r>
              <a:rPr lang="en-US" dirty="0"/>
              <a:t>rS2yAjkTT3vDa2DEKOHpq4Rq7gB4fOApdUyEQCPqism9VDA17pyHGjpEEWruJ+oa93HDjyrLnx51</a:t>
            </a:r>
          </a:p>
          <a:p>
            <a:r>
              <a:rPr lang="en-US" dirty="0"/>
              <a:t>l66yoERP5ZDlwwp+weyjgOhe2ndRNu/ahupoq00Y+PH8tPHzU/pFd0E84rPEk41fxkraYjzCu5ed</a:t>
            </a:r>
          </a:p>
          <a:p>
            <a:r>
              <a:rPr lang="en-US" dirty="0"/>
              <a:t>Y5MaVE3TrqynH20Ld8pdgTiuMeaov7YEfRb4GpRuNsNbEDvIpEk9VXL35a0Tb7oIXnjEGvwglxgZ</a:t>
            </a:r>
          </a:p>
          <a:p>
            <a:r>
              <a:rPr lang="en-US" dirty="0"/>
              <a:t>W2wUhQM4pGtX7qkAxMPAHCpt75Qpy1oQaJt3bNzkA0E1cLbfWGRl7pBxNIn5O4GsM2Y+ScaOqy40</a:t>
            </a:r>
          </a:p>
          <a:p>
            <a:r>
              <a:rPr lang="en-US" dirty="0"/>
              <a:t>4HunChqtsM8NJ5UItOc/kmiTacAZkqek+TMdGlF1EjUOwGKxWKksBS3dcauEVLvPbhSW8ChQk8cQ</a:t>
            </a:r>
          </a:p>
          <a:p>
            <a:r>
              <a:rPr lang="en-US" dirty="0"/>
              <a:t>a7tsGOqrelNIx6q8x9lJoYAaRwmjqcnswplJiSa8ZPeXMnrq73gNTkx201vMMInoKIYBM1BuGtOo</a:t>
            </a:r>
          </a:p>
          <a:p>
            <a:r>
              <a:rPr lang="en-US" dirty="0"/>
              <a:t>x21Jq6vzlPkZUBAo0K4UZjpFWL1q33FVi7dhzqfdbR6CKS5cuh1dgCCO8J7KF0lrgIjARn10xts6</a:t>
            </a:r>
          </a:p>
          <a:p>
            <a:r>
              <a:rPr lang="en-US" dirty="0"/>
              <a:t>sMlIz7KNi6WS+cFVlieym2+4turj5ZHdPnrxk2pKM0C5IgmnCoLYSCROYqBClxEcaK3WJYyFEnVT</a:t>
            </a:r>
          </a:p>
          <a:p>
            <a:r>
              <a:rPr lang="en-US" dirty="0"/>
              <a:t>4sottJGWB66RLTQo+8E+8ai4Z1Eyvb10wBE28UPVVy2QWhTLHKYq2qLDBcWIoGJB9tW5RYZF1Ajj</a:t>
            </a:r>
          </a:p>
          <a:p>
            <a:r>
              <a:rPr lang="en-US" dirty="0"/>
              <a:t>FeJ4a6lEAxUaRpjKmTwxp1rh1w1buzgEJtASPePho3w07tcBJERy40j2SwX3JAk90RS/</a:t>
            </a:r>
            <a:r>
              <a:rPr lang="en-US" dirty="0" err="1"/>
              <a:t>mQosszaU</a:t>
            </a:r>
            <a:endParaRPr lang="en-US" dirty="0"/>
          </a:p>
          <a:p>
            <a:r>
              <a:rPr lang="en-US" dirty="0"/>
              <a:t>TBsDGNWhiquC2hTiYMyaYBV06B4Y4Mo4dtM8BWB7o5csafbvBDMGHUa1DAnNRhS21SX6pJNahKuM</a:t>
            </a:r>
          </a:p>
          <a:p>
            <a:r>
              <a:rPr lang="en-US" dirty="0"/>
              <a:t>+FfnHgbe04Uq2Jdm4Cjbe2qm40hmOMCl8cmwwjvAzr6+yr9xmJsr3LaAiHOfDriiSgPMVKmDNSST</a:t>
            </a:r>
          </a:p>
          <a:p>
            <a:r>
              <a:rPr lang="en-US" dirty="0"/>
              <a:t>WlyTOUc68W3ZLpPvDEilu3yUdT+GcCIoWdIjAEniMpoeJE6SqOMMKtm3q/LvIDcdQxwouC4AhnJE</a:t>
            </a:r>
          </a:p>
          <a:p>
            <a:r>
              <a:rPr lang="en-US" dirty="0"/>
              <a:t>5Y4UG8QrdbuohGRmrwEy1vvHLGPJafnVYgZE+yiTOdc+8cfPQA4uKziaMGIQUCzT204J+U1N3pia</a:t>
            </a:r>
          </a:p>
          <a:p>
            <a:r>
              <a:rPr lang="en-US" dirty="0"/>
              <a:t>UzhFNPAUpFXCcJU0gAxgU08jNLQPOrlyzbRrlwwTcUNAHKa/</a:t>
            </a:r>
            <a:r>
              <a:rPr lang="en-US" dirty="0" err="1"/>
              <a:t>Csf</a:t>
            </a:r>
            <a:r>
              <a:rPr lang="en-US" dirty="0"/>
              <a:t>/AMJaE2NvHAtaX1VbvfqIC7hx</a:t>
            </a:r>
          </a:p>
          <a:p>
            <a:r>
              <a:rPr lang="en-US" dirty="0"/>
              <a:t>92mkDSOpae6pButhZbiJ4xVu/dJa4YDMeJHGh9UVbBMRPDmaBDZdVai3bR72ZHDlV4F81EYfSFYm</a:t>
            </a:r>
          </a:p>
          <a:p>
            <a:r>
              <a:rPr lang="en-US" dirty="0"/>
              <a:t>IRf6RWZrjlWZp9OJ8G76NBrjXGsjWVTmPy9v0QKuDlAo4dA7RVwHECzIHoq2ee4/5ab6qf0itVti</a:t>
            </a:r>
          </a:p>
          <a:p>
            <a:r>
              <a:rPr lang="en-US" dirty="0"/>
              <a:t>pnhWu8q3TiMRHsrceHb8M+C84yMqNWsCQCSYxoOojVak9sU54jTHnmtuBizXQPWke2vytq49m1dU</a:t>
            </a:r>
          </a:p>
          <a:p>
            <a:r>
              <a:rPr lang="en-US" dirty="0"/>
              <a:t>OyKYBMkTQvW7rC4JAacYIg+2lWzfZHzBLEASK0jcvA4Nj7aBuLbuQIJIgn0UC23nTidDEYCgtxns</a:t>
            </a:r>
          </a:p>
          <a:p>
            <a:r>
              <a:rPr lang="en-US" dirty="0"/>
              <a:t>nm2Kkml3b+ELbkkXHgB1zBFErbs3rYXNIPVTFddgrwtMDQ1fqG4t68lYA/BU2/1BHeMSwCx6KLW7</a:t>
            </a:r>
          </a:p>
          <a:p>
            <a:r>
              <a:rPr lang="en-US" dirty="0"/>
              <a:t>9l1HXFAtbBU5lTMRWq5bcAZ92ocOD1iKFkyF8PXjzmKxj21e0LPcbEL1dFnTEmy8f/xK94Y9VGXg</a:t>
            </a:r>
          </a:p>
          <a:p>
            <a:r>
              <a:rPr lang="en-US" dirty="0"/>
              <a:t>RkBSEkkY4ThnUmMOf+dWm1qAEYHkMawuAxwApdM92amgqmABAqPEPmwoFjTpOBzoFScc+3yIVGY9</a:t>
            </a:r>
          </a:p>
          <a:p>
            <a:r>
              <a:rPr lang="en-US" dirty="0"/>
              <a:t>QJoeDtbjTxIj209m6NNxDDDkagtHPz1c3S3mukWy6kERMTWFZ1nWdZmh2+RljUcjT/pW7cjbbiRb</a:t>
            </a:r>
          </a:p>
          <a:p>
            <a:r>
              <a:rPr lang="en-US" dirty="0"/>
              <a:t>Y/JJrwrLFg1uZalxGETS5YEVaYDVnhSP4ekrcXE5jGryqkvoILcorb3OAK6gOsYGlt5q4IK84rxW</a:t>
            </a:r>
          </a:p>
          <a:p>
            <a:r>
              <a:rPr lang="en-US" dirty="0"/>
              <a:t>U6x3tU5Rwr85bLahwImmuhXu68DKnCjc3NrQAsLEiR2GpCEo2WGNC3ocXJjjlRNoQunGTSvbt60V</a:t>
            </a:r>
          </a:p>
          <a:p>
            <a:r>
              <a:rPr lang="en-US" dirty="0"/>
              <a:t>iDjGRrxrtpgGMZUkjEAZ0wy6qEnOmMYllaOoBh8Nbo3FJQC3oOQE2kkihaDKr3J1scTS2Nsug5kD</a:t>
            </a:r>
          </a:p>
          <a:p>
            <a:r>
              <a:rPr lang="en-US" dirty="0"/>
              <a:t>rAr8tcYFcGwxC4S0UERiCZAxyU5ClBb3csfPQXiTia0HOoGYGfI0L1jEzAx7zThh6a/L7kad0Qov</a:t>
            </a:r>
          </a:p>
          <a:p>
            <a:r>
              <a:rPr lang="en-US" dirty="0"/>
              <a:t>lfk6ScBPyqtnar4SK5fFpOpTnjllR8F3uueJwxrRcQi64GnHBV+c1Jtdq2qzZHv/AD3PvNWnKMZr</a:t>
            </a:r>
          </a:p>
          <a:p>
            <a:r>
              <a:rPr lang="en-US" dirty="0"/>
              <a:t>PGakjClN5WZOOnA0w212/ZGaWyNQmovSrgACRGM8aVySQAPCKyZAxOFMFBUr7qtmw4tVu1ZABRoi</a:t>
            </a:r>
          </a:p>
          <a:p>
            <a:r>
              <a:rPr lang="en-US" dirty="0"/>
              <a:t>ZjSKa3cJUjMLlPbQDKUmClzOav3GQtuANKMpwYjqqPAM1PgGO0VjYPZIrU+2uFfowaUXRdS7mwKE</a:t>
            </a:r>
          </a:p>
          <a:p>
            <a:r>
              <a:rPr lang="en-US" dirty="0"/>
              <a:t>j1VYe3fCBZ1+ICmPVNKF3NuIJOPGtJZdUnAMOdWtIDFn4GYA51ITCYwplCExbWT1mtFxGXV7pI40</a:t>
            </a:r>
          </a:p>
          <a:p>
            <a:r>
              <a:rPr lang="en-US" dirty="0"/>
              <a:t>10iBrZcaYMMIJnhSYHETV24FJVQJPKkcNpUgYmmUuHGnMTVszpkDE0yMdRAJml6q0hSYxECaIJyY</a:t>
            </a:r>
          </a:p>
          <a:p>
            <a:r>
              <a:rPr lang="en-US" dirty="0"/>
              <a:t>zz9FC3trTXH4QJPnOQobzfW9W5n7q0cVHWabc/qBVFUd1TmSOC1uNzeJ0yBbXgq8hVrt+GvMKskM</a:t>
            </a:r>
          </a:p>
          <a:p>
            <a:r>
              <a:rPr lang="en-US" dirty="0"/>
              <a:t>JMAjlRu+MjR8kZ1AMVmM+dOZGABwP0hRIYe6uf1RXvD017wrFhV4gz9xd/pNe96q971Vma+V6qOG</a:t>
            </a:r>
          </a:p>
          <a:p>
            <a:r>
              <a:rPr lang="en-US" dirty="0"/>
              <a:t>H5e2PNAq6euKOHQvaKcjLwfiq0OA3B/po/UT+kV98G0zmkT6607d9YxMN3T2Y1fFxSp8J8/</a:t>
            </a:r>
            <a:r>
              <a:rPr lang="en-US" dirty="0" err="1"/>
              <a:t>qmjVk</a:t>
            </a:r>
            <a:endParaRPr lang="en-US" dirty="0"/>
          </a:p>
          <a:p>
            <a:r>
              <a:rPr lang="en-US" dirty="0"/>
              <a:t>g6QSRIMUtsNKG1jMHKrgu2FMBZKkqTj1Vt9DNaTxJOsau/K4d3hVgj/sgegnoW3t1LXNIYAdQGNG</a:t>
            </a:r>
          </a:p>
          <a:p>
            <a:r>
              <a:rPr lang="en-US" dirty="0"/>
              <a:t>5oCM2JBPyuNWNhcIFy4BiMR3yaD3LhPiMtqAI98gVeuiQ1q2zg/VBatvY0rcJtI1tTwIEGOyt5a2</a:t>
            </a:r>
          </a:p>
          <a:p>
            <a:r>
              <a:rPr lang="en-US" dirty="0"/>
              <a:t>8rFrQPoyA01qS86mZMMaw3DHtxoLukF0MQBAAONAbfZG6A2phqgzEeelW7av2XjvKfknz50AN2y6</a:t>
            </a:r>
          </a:p>
          <a:p>
            <a:r>
              <a:rPr lang="en-US" dirty="0"/>
              <a:t>shcXI9tArcs3bZ4xjnR8Xa220jMQSQK7+08MZYD4q0NqVbmBGMkGlbZbkWEgSD3pq3c2m4S8URrZ</a:t>
            </a:r>
          </a:p>
          <a:p>
            <a:r>
              <a:rPr lang="en-US" dirty="0"/>
              <a:t>BBHvNqmatptLVtzp+8uFs2knAHqiiHsn+ATQRLd1V+aBFd6zcJ6zU+AfSKx259Io+LaZY5+R2UzZ</a:t>
            </a:r>
          </a:p>
          <a:p>
            <a:r>
              <a:rPr lang="en-US" dirty="0"/>
              <a:t>gjGngd5RqWu9MdXRZunboXZFJJE4xX3dtV7ABTMBJVSQOsCmYnvOxLDrmjbSZnEit/</a:t>
            </a:r>
            <a:r>
              <a:rPr lang="en-US" dirty="0" err="1"/>
              <a:t>trjE</a:t>
            </a:r>
            <a:r>
              <a:rPr lang="en-US" dirty="0"/>
              <a:t>/</a:t>
            </a:r>
            <a:r>
              <a:rPr lang="en-US" dirty="0" err="1"/>
              <a:t>dalBM</a:t>
            </a:r>
            <a:endParaRPr lang="en-US" dirty="0"/>
          </a:p>
          <a:p>
            <a:r>
              <a:rPr lang="en-US" dirty="0"/>
              <a:t>xIIo132M8QBWGo+iu7MdfR56nojocfSrbfqW1WHW2PFA6vlUdowX81bssiu/yscKfZ3o12zjFBGA</a:t>
            </a:r>
          </a:p>
          <a:p>
            <a:r>
              <a:rPr lang="en-US" dirty="0"/>
              <a:t>CjlW1kSCxHpFM9wJrBVgOJg1dskC3cdCAcgTFILQx0ofRVq0nvkmOFHbOuncg6blu7nI5TUeGiLl</a:t>
            </a:r>
          </a:p>
          <a:p>
            <a:r>
              <a:rPr lang="en-US" dirty="0"/>
              <a:t>kIpigAVeQGNIyqSCJzwx6qkiVjugc6LXLYUDI8acGMjT+AwAt33DqRmJoB1w9lATE86dlZSeMVJy</a:t>
            </a:r>
          </a:p>
          <a:p>
            <a:r>
              <a:rPr lang="en-US" dirty="0"/>
              <a:t>Aw7RRu6DqBA9IJ+Ctyqp4ip4euB7s200yaAMxyrUqlbjGbhn5PVT3NMM76EPHTxiu60leuiGGPGl</a:t>
            </a:r>
          </a:p>
          <a:p>
            <a:r>
              <a:rPr lang="en-US" dirty="0"/>
              <a:t>wErjlnSMzguwkgcO2jAmcSeytdpogFQTwJ4ijeuHW7Eyx4k1ouyAohUGAOMkmlG1tKmogKi5UbFo</a:t>
            </a:r>
          </a:p>
          <a:p>
            <a:r>
              <a:rPr lang="en-US" dirty="0"/>
              <a:t>lnb8W9z+iOqobjxrVbcGcOuoYwcaxJ1zhyimXe7YXlaNLco50Xt2wqOmjSQQAedC2HDMcC5GFC3k</a:t>
            </a:r>
          </a:p>
          <a:p>
            <a:r>
              <a:rPr lang="en-US" dirty="0"/>
              <a:t>iMZYYiD2V3rTAscCT3QDkI5Uz2yLqaYgYAE01zRru6gdEYirS3LbKW7oIOCicwKWbgkiVNPahEVQ</a:t>
            </a:r>
          </a:p>
          <a:p>
            <a:r>
              <a:rPr lang="en-US" dirty="0"/>
              <a:t>rNdJ7uk8YoNYIdVAhB7pHOiwZbbKdLhsxjSwZtr3TJwJrIAVa04Q5OHZWDsPOakXGHnNd2+489Yb</a:t>
            </a:r>
          </a:p>
          <a:p>
            <a:r>
              <a:rPr lang="en-US" dirty="0"/>
              <a:t>hvPX4k85FA68uWFEKYBMxOGPbRW8i3VIgq6giKAfZ2iBhBXhVzbNtEW3d9/QCpwqxe2+y1WLihkh</a:t>
            </a:r>
          </a:p>
          <a:p>
            <a:r>
              <a:rPr lang="en-US" dirty="0"/>
              <a:t>yMKb9Pfast901BQZOkccaXZ7rYtce2olWIEeij4n6UpkQceFAD9KhRwBoNb/AE5kIwkNTbpNq1pQ</a:t>
            </a:r>
          </a:p>
          <a:p>
            <a:r>
              <a:rPr lang="en-US" dirty="0"/>
              <a:t>8EM/vE9VaLChcIAAyoq47sTqFLcusVNtnS0gxUqpie2r5+ktWO34aPYK2jgYM4UmvCthdQGJwmoi</a:t>
            </a:r>
          </a:p>
          <a:p>
            <a:r>
              <a:rPr lang="en-US" dirty="0"/>
              <a:t>aCx3pp8IwE+kUSBOC+wVlWJHprMemr5J/wDQuDDrU17wr3q96vex7KcsMPy9seqrhOZNHPoGHEU+</a:t>
            </a:r>
          </a:p>
          <a:p>
            <a:r>
              <a:rPr lang="en-US" dirty="0" err="1"/>
              <a:t>OPhfFVoRluM</a:t>
            </a:r>
            <a:r>
              <a:rPr lang="en-US" dirty="0"/>
              <a:t>/4a/</a:t>
            </a:r>
            <a:r>
              <a:rPr lang="en-US" dirty="0" err="1"/>
              <a:t>gt</a:t>
            </a:r>
            <a:r>
              <a:rPr lang="en-US" dirty="0"/>
              <a:t>/0itFhDcefdUSat7drTLeuE+GpwJpzvAQr2rgUEzjpNGrIZgsExPHKluhPu</a:t>
            </a:r>
          </a:p>
          <a:p>
            <a:r>
              <a:rPr lang="en-US" dirty="0"/>
              <a:t>xaILLiK2l1xLbnc+CwPzVE1+m7e2oCPDMBkTrI+CrIP/AGv+Y9Cpp1g22OmBwEUB+XJ+lIFbWD4c</a:t>
            </a:r>
          </a:p>
          <a:p>
            <a:r>
              <a:rPr lang="en-US" dirty="0"/>
              <a:t>C0QGGZnLCrWkrIv2mIUcFfPGt0WcybNyABpB7hpln7zZXTH1GAanvIO8+31PHHA4+rptOcgQT5mo</a:t>
            </a:r>
          </a:p>
          <a:p>
            <a:r>
              <a:rPr lang="en-US" dirty="0"/>
              <a:t>+Fbd+3CrTPtFZbeoFW+VqEcOUUTbXQpOCzMUVt3WTgQDRfxnk8dRrVb3L9YJkHtoT4cjjoFL4m2V</a:t>
            </a:r>
          </a:p>
          <a:p>
            <a:r>
              <a:rPr lang="en-US" dirty="0"/>
              <a:t>vnZZ8Iq+tu0bd22VbQrYlce8OykN3cPaMsg1CSdJE/1UXsblXRTjqAX21gbbk8CVFahtgZGJXGov</a:t>
            </a:r>
          </a:p>
          <a:p>
            <a:r>
              <a:rPr lang="en-US" dirty="0"/>
              <a:t>WGRucfFRL37yzw1laA2u9Zetn1TX3W6Ujrp2F5NK4rGJNFksl0HysvUa03bLA9Qmoe24XmVNFWBE</a:t>
            </a:r>
          </a:p>
          <a:p>
            <a:r>
              <a:rPr lang="en-US" dirty="0"/>
              <a:t>yBOGdOnI9G3/ANNfZ0XbhOCIxPmFFxA1EmaERqcjvVuiqk2227B24A8KYdZ8k9tDpirg+lW2VhKm</a:t>
            </a:r>
          </a:p>
          <a:p>
            <a:r>
              <a:rPr lang="en-US" dirty="0"/>
              <a:t>3BB5Uu/2craLakI+Sfmmrv6vaQnegAXQD7p7KcsjLpgmRGdbQrifEGfWKvXNOi2gmJBBjlQY6TK6</a:t>
            </a:r>
          </a:p>
          <a:p>
            <a:r>
              <a:rPr lang="en-US" dirty="0"/>
              <a:t>lMwRIq8LzqbUYA4mAeFbckkd8DDOhutusrqXxGPvKQ2dBrlxdLDBeuKm2uD8jSoCRAApgZEZGjqY</a:t>
            </a:r>
          </a:p>
          <a:p>
            <a:r>
              <a:rPr lang="en-US" dirty="0"/>
              <a:t>jDM0zo8L6a39tWnw757vbxpQAROZpr25JFtBLMcYFC34xCHFmjDspFTcDj3iIAq6/wCaXwlv2kLz</a:t>
            </a:r>
          </a:p>
          <a:p>
            <a:r>
              <a:rPr lang="en-US" dirty="0"/>
              <a:t>h3kumP5a3y2JAHhFoMK33VvOpb/yMgBlnmTVxbp0sqapOGPVzpbNsSiCVIwzxxrSpgHlRDmSeNH1</a:t>
            </a:r>
          </a:p>
          <a:p>
            <a:r>
              <a:rPr lang="en-US" dirty="0"/>
              <a:t>UWaTUTpVcvPWkwSMJFBV486CDOYJprSx+fujEk/hoeA+lQHiDGSZyBmMaw70GCRlQJ4nKhhLZHoE</a:t>
            </a:r>
          </a:p>
          <a:p>
            <a:r>
              <a:rPr lang="en-US" dirty="0"/>
              <a:t>4gZitQ45RwrSoLYcOFFVbw5gEcD10gUlxbmBGEcaKXbZuLHdw4jHOlv3VIbUMMgV64q7dtW2topB</a:t>
            </a:r>
          </a:p>
          <a:p>
            <a:r>
              <a:rPr lang="en-US" dirty="0"/>
              <a:t>RGyIzwJrwblssyP78EiDmBQu3UXwLmABE6dXA1O3OBw0cAOqmvXFDOVgnnSpcEBWBEYYilZST9Dn</a:t>
            </a:r>
          </a:p>
          <a:p>
            <a:r>
              <a:rPr lang="en-US" dirty="0"/>
              <a:t>VsEQTqMeb9nsbQY6mtg6QcYFeNbYpo25DPyk1du3CWYgSTUASa1XWFtev3j2Ck223QAv/</a:t>
            </a:r>
            <a:r>
              <a:rPr lang="en-US" dirty="0" err="1"/>
              <a:t>wCpdwHo</a:t>
            </a:r>
            <a:endParaRPr lang="en-US" dirty="0"/>
          </a:p>
          <a:p>
            <a:r>
              <a:rPr lang="en-US" dirty="0"/>
              <a:t>ov4pu3xmeA+qowpt7evabCyWcnKKa3+mvpuMdBkYlSIJra9YY+urx/uIK245z7acdnspXt3Qiglg</a:t>
            </a:r>
          </a:p>
          <a:p>
            <a:r>
              <a:rPr lang="en-US" dirty="0"/>
              <a:t>HUFcOs1evXGW4tkS02xiDyMV95tlb+EU13wyguGQFMAeaittXOqBOBGc00KSIXEDqFYI3oNYWnPm</a:t>
            </a:r>
          </a:p>
          <a:p>
            <a:r>
              <a:rPr lang="en-US" dirty="0" err="1"/>
              <a:t>NYWLh</a:t>
            </a:r>
            <a:r>
              <a:rPr lang="en-US" dirty="0"/>
              <a:t>/hNXy23uDVZuKO6cSVwFYba59msNrc9FYbZh2xX4KjtYCnYi2oa0iTrGajGmYLbgnPWKm7c</a:t>
            </a:r>
          </a:p>
          <a:p>
            <a:r>
              <a:rPr lang="en-US" dirty="0"/>
              <a:t>UHiFxrvNdPOFWgX8cnrAq9bHyQyjsFWSM/zBn7Nf+3b/AKBW2VW0kscfMa/S0ch9YIBiIxqydWpW</a:t>
            </a:r>
          </a:p>
          <a:p>
            <a:r>
              <a:rPr lang="en-US" dirty="0"/>
              <a:t>W6Bh9A0asCY7xxpAGMNZM1+lvdOsvvdGPAaTER2V+lqZ0suEfOD8ZqwR/wBv4T0I24cWrfgtLEwJ</a:t>
            </a:r>
          </a:p>
          <a:p>
            <a:r>
              <a:rPr lang="en-US" dirty="0"/>
              <a:t>Kiu9uwSOCmTW23+3LXNtb0FpEE6CZiktWds4KXEuamYY+GdUYc6ube3tltreRkksSQGBFHZQotbh</a:t>
            </a:r>
          </a:p>
          <a:p>
            <a:r>
              <a:rPr lang="en-US" dirty="0"/>
              <a:t>WBEQSyqSvprdKvu27BtnqKp0p2fCekdoq4OTH2+QX5ED00u4smGXPrHFT21bKWAjpJuW8QdTMRKN</a:t>
            </a:r>
          </a:p>
          <a:p>
            <a:r>
              <a:rPr lang="en-US" dirty="0"/>
              <a:t>2RW8dbjW7e3tG5bWcSZiKt944YTSPY3DqSJiTHorWb5aRBVhIoC4lt+1a++2i9qGK71u7bPUZoC3</a:t>
            </a:r>
          </a:p>
          <a:p>
            <a:r>
              <a:rPr lang="en-US" dirty="0" err="1"/>
              <a:t>vXtE</a:t>
            </a:r>
            <a:r>
              <a:rPr lang="en-US" dirty="0"/>
              <a:t>/JcGotb604PBiKH3dm4PnCKOvZBhzADeqh41goRiAVgeyizDQTxGFDwzDREhqS1ZuyiCBPIU</a:t>
            </a:r>
          </a:p>
          <a:p>
            <a:r>
              <a:rPr lang="en-US" dirty="0"/>
              <a:t>NDAirm3sFVe5AJJ+Txru6Hjk1LcfSHVoKTw50dtbXT3DqPFiRnTgjifbWPkHtpT0Y9FztrbH6MU+</a:t>
            </a:r>
          </a:p>
          <a:p>
            <a:r>
              <a:rPr lang="en-US" dirty="0"/>
              <a:t>3vCVceg86u7YmLN7utyKk+95qfaLbV7QAAfi0Clu2h30YMtNa1wr4MOqgn5hlAGkQaNl7zNbj3Jw</a:t>
            </a:r>
          </a:p>
          <a:p>
            <a:r>
              <a:rPr lang="en-US" dirty="0"/>
              <a:t>xrbE5eIJitxaVCzFfVOdLsv1Kw120FVrV0d4Yj5QpfDgWyBpjKOqoUyagnPkKzxI40FnKv1S2xII</a:t>
            </a:r>
          </a:p>
          <a:p>
            <a:r>
              <a:rPr lang="en-US" dirty="0"/>
              <a:t>dWBHWKEscK3XeP4bYUdKkrwIyrBG9FbkaDP53bmI/tbit1YCkNdNos5MCBaQUzbkkFMBb4Rh3pq7</a:t>
            </a:r>
          </a:p>
          <a:p>
            <a:r>
              <a:rPr lang="en-US" dirty="0"/>
              <a:t>fktYtzbtpk7ER6qNw4KW7CRTMzQwwXrouyYDOpBmMzQUEEUdIALAoQeUcKFtQS7e6OuhaO3VRctq</a:t>
            </a:r>
          </a:p>
          <a:p>
            <a:r>
              <a:rPr lang="en-US" dirty="0"/>
              <a:t>tx4BYc4POre9uWlF9hGzszmZ/FuTy4Uz3z4bAlyzSZM5eek/M2VJGrnxM5UVS0qWyp7sYMYOVFyv</a:t>
            </a:r>
          </a:p>
          <a:p>
            <a:r>
              <a:rPr lang="en-US" dirty="0"/>
              <a:t>cOMg5UGcEcjGFAqJLcBzqTacA5HSae9dtEjJVgzqNEW7TPK8iCJFKrlkuEGVInjSYrpWJWMwK8O4</a:t>
            </a:r>
          </a:p>
          <a:p>
            <a:r>
              <a:rPr lang="en-US" dirty="0"/>
              <a:t>rBdJ1gLh/DUiyU0wv3gzAyONQCNB5UCpgfNAzovcUEATBHAVgpGUd2JmgBJLcAMu2nFsaWB94jjW</a:t>
            </a:r>
          </a:p>
          <a:p>
            <a:r>
              <a:rPr lang="en-US" dirty="0"/>
              <a:t>L4YcIyq1jJh/g/Z7UlAWW0AHwDCRwIq/ZYFrP5eH8QyYPXV78sxu2gYRUxy667xXbryHeetOxsFu</a:t>
            </a:r>
          </a:p>
          <a:p>
            <a:r>
              <a:rPr lang="en-US" dirty="0"/>
              <a:t>d+5j/lQvXV8fdt/6vyU6loPcIFkDU5bEQM6/JbA6dlbMtpw1vz6Nn9RvbV0/3V9lbX+Kk3L+IHdA</a:t>
            </a:r>
          </a:p>
          <a:p>
            <a:r>
              <a:rPr lang="en-US" dirty="0"/>
              <a:t>zQ2GVLt7bMbKYhWg50y3e+jgBlKiCKwtW460Fd2zaw+gKbai1aRokd33q/BtfZr8O2OxawCT9UVg</a:t>
            </a:r>
          </a:p>
          <a:p>
            <a:r>
              <a:rPr lang="en-US" dirty="0"/>
              <a:t>R5hFZn01mfTWU9pr3fXXu1lFe6fRXu+qvdPoogK2PVV7RZJ1log8zVuzubZtuNxkfq1/7dv+gVa3</a:t>
            </a:r>
          </a:p>
          <a:p>
            <a:r>
              <a:rPr lang="en-US" dirty="0"/>
              <a:t>N8SiE4icMK/T99t9TJtgxuKcGzGU0liyjo9lLjNrEZoRRq3dvqWQE4qYI66F+w4i2hXw2watttRZ</a:t>
            </a:r>
          </a:p>
          <a:p>
            <a:r>
              <a:rPr lang="en-US" dirty="0"/>
              <a:t>AWxeG4t3SJlsoPDI1s93uGAuWn0oVEQJU/DVjrtk+vo03rQuqyrjJVh3Rkamxf8ADPzbwj+ZcKt2</a:t>
            </a:r>
          </a:p>
          <a:p>
            <a:r>
              <a:rPr lang="en-US" dirty="0"/>
              <a:t>lHiMELdzHDUah1IYcDgaQdcVa3Ce9acMOuDV/wDUdv3tvurTMD819EMp846ZU8CvPA0tu5sVvM5g</a:t>
            </a:r>
          </a:p>
          <a:p>
            <a:r>
              <a:rPr lang="en-US" dirty="0"/>
              <a:t>QpRie0VK7Pcbc8jDL68aU3LqQe8JOkxNXmRC4RiG044k0u13oKW9LMQToMjto2NoItBFPvasTnjT</a:t>
            </a:r>
          </a:p>
          <a:p>
            <a:r>
              <a:rPr lang="en-US" dirty="0" err="1"/>
              <a:t>TVwfST</a:t>
            </a:r>
            <a:r>
              <a:rPr lang="en-US" dirty="0"/>
              <a:t>/mojo/UJExtmpCBOftq2Mu75BVsx0YGK+5vMsiDjzrublx55oS63F+ks1F/a235kYGvvtq</a:t>
            </a:r>
          </a:p>
          <a:p>
            <a:r>
              <a:rPr lang="en-US" dirty="0"/>
              <a:t>ydYM+ygbFxlb5mqG9FQLrL2ia0ruLZb5rYGp0o/YR8Nd6ye0Y137ZE4YiiWsoZ5ipUInUBX3LAE8</a:t>
            </a:r>
          </a:p>
          <a:p>
            <a:r>
              <a:rPr lang="en-US" dirty="0"/>
              <a:t>dRqLe4wPZhR0biWH0cKZ1ClZkY0imzMjhRDWGwzgTUMjDtFQRFP11Y846DAjcWxNtvgooNu5IMZG</a:t>
            </a:r>
          </a:p>
          <a:p>
            <a:r>
              <a:rPr lang="en-US" dirty="0"/>
              <a:t>htvCIvnEIcDQ+7C9prS5RZ5mtNzcIvYCa21hyb6uQZAiCePmq/aZtTlCSeykuWSBeS3KH+HKtucC</a:t>
            </a:r>
          </a:p>
          <a:p>
            <a:r>
              <a:rPr lang="en-US" dirty="0"/>
              <a:t>wWG6iDjUgCc6wE1jWGFfqCE++iN0blSJm23soqjELhhJ5Vg7ek1uTrM/nduJnh4W4rdMzQF8L/4r</a:t>
            </a:r>
          </a:p>
          <a:p>
            <a:r>
              <a:rPr lang="en-US" dirty="0"/>
              <a:t>dK1t810uOLYx7KBDEkEypxEN1UiEd5u8xijcb3LMFgPmkxSm2jaAuMSfdwFC3cQ2wx1qCMwcJrIz</a:t>
            </a:r>
          </a:p>
          <a:p>
            <a:r>
              <a:rPr lang="en-US" dirty="0" err="1"/>
              <a:t>QBBECRhgTwFWDatlSoEsicgMyK</a:t>
            </a:r>
            <a:r>
              <a:rPr lang="en-US" dirty="0"/>
              <a:t>/Nbi0zWkgWrRzutjH8I40b9zbi5uPdDT3Rj82p3el297WmGfCK</a:t>
            </a:r>
          </a:p>
          <a:p>
            <a:r>
              <a:rPr lang="en-US" dirty="0"/>
              <a:t>0W1A4XCRjjUJLaWnEkEDlNC4DgSCys5jDqoJ4Fu4qjBdIiedBrW0tBxxCAmtbXPDAxAgADzRWl9x</a:t>
            </a:r>
          </a:p>
          <a:p>
            <a:r>
              <a:rPr lang="en-US" dirty="0"/>
              <a:t>bUHkorDesVPMCka5cVimEx/lUhU6zpqFa2ByAxp1NwNOaHLGtOoQMgBR7xM4jDKirrqBGIIqCgIX</a:t>
            </a:r>
          </a:p>
          <a:p>
            <a:r>
              <a:rPr lang="en-US" dirty="0"/>
              <a:t>IRlX4QxokIB6KM2+rOrIZdPdePV+zsargXTbGokjlV6/sr7EXECMUESBwk0VsJoU5kfCxpLSg7hp</a:t>
            </a:r>
          </a:p>
          <a:p>
            <a:r>
              <a:rPr lang="en-US" dirty="0"/>
              <a:t>BdEyjrY0lnb20skCCBjBoWI1K2KsOVN+n2GxKzeYHHL3aPRsf9Mn11cP95R6q2hCnSZBeCVEmMat</a:t>
            </a:r>
          </a:p>
          <a:p>
            <a:r>
              <a:rPr lang="en-US" dirty="0"/>
              <a:t>2AbZIASQ3IRNBFCYwMHFadAEkDBhX4Z+0K/CPpFWd4lsqbZhjIyoOtswwkYisUNYWifOKwtH0ihF</a:t>
            </a:r>
          </a:p>
          <a:p>
            <a:r>
              <a:rPr lang="en-US" dirty="0"/>
              <a:t>rtxr8LHto/dR56/C9dfhesV+F66/DHprG0PTWFsemvcUeesLY9NW0vTb8M6gVxprliw1y0FRVYRj</a:t>
            </a:r>
          </a:p>
          <a:p>
            <a:r>
              <a:rPr lang="en-US" dirty="0"/>
              <a:t>pWKDbiw9tSfeiR6qUgwZPwUyXGLBbdzTOfunjR89DtPwU/YfZQ0OY4qcVPmNbd7loWxrIItYAt3D</a:t>
            </a:r>
          </a:p>
          <a:p>
            <a:r>
              <a:rPr lang="en-US" dirty="0"/>
              <a:t>MGtt12vh6F+qPYOiyyMVbSYIMH3mrRfCX7Y4XFB9edCLbWbs90K2pZ4Z0ptXrZuHHw2OkzyE501r</a:t>
            </a:r>
          </a:p>
          <a:p>
            <a:r>
              <a:rPr lang="en-US" dirty="0"/>
              <a:t>cLpEXdaNivEg4UNrdtjaEhgl9CSpbMagedNbOJU4HmOBpe2rCtPhJdAUkYAEiawuLH1hW+eAzCye</a:t>
            </a:r>
          </a:p>
          <a:p>
            <a:r>
              <a:rPr lang="en-US" dirty="0"/>
              <a:t>9gYxBzpijFTnIMVpZxdXlcUN686m/tQrcWtMR6jTaL1yyeTrqHqp3t30vKzKIWdQ97MGg7Wmx4Aa</a:t>
            </a:r>
          </a:p>
          <a:p>
            <a:r>
              <a:rPr lang="en-US" dirty="0"/>
              <a:t>sDx7s1BEHrrd+Db8TVYZXExCnjSCMQW9tWiPmn2+QewezpGFYihy40xPdYDAivDGPKrZBIIZcu2l</a:t>
            </a:r>
          </a:p>
          <a:p>
            <a:r>
              <a:rPr lang="en-US" dirty="0"/>
              <a:t>J5CTV+7bYhCxVSDwXAVFvcOOWJq3f3F1muOSVM/J4Uzu3iWwJCkYz201ttpIUkEzyr72wyTxH+VA</a:t>
            </a:r>
          </a:p>
          <a:p>
            <a:r>
              <a:rPr lang="en-US" dirty="0"/>
              <a:t>JuGs9pIoeDvxHWRQNncI/</a:t>
            </a:r>
            <a:r>
              <a:rPr lang="en-US" dirty="0" err="1"/>
              <a:t>noYK</a:t>
            </a:r>
            <a:r>
              <a:rPr lang="en-US" dirty="0"/>
              <a:t>/ODXfs+ij4lphzwrFVnOCPjrW1tGPYKLPtkZzm0ULO3HhoMgMq7</a:t>
            </a:r>
          </a:p>
          <a:p>
            <a:r>
              <a:rPr lang="en-US" dirty="0"/>
              <a:t>rA1gJoDwpB41/wD5JmOtRAtgYUIBVogiOPOm8RSLpJCmMI4VbmVjFvpU288NW3RXTbd8dFbsbplc</a:t>
            </a:r>
          </a:p>
          <a:p>
            <a:r>
              <a:rPr lang="en-US" dirty="0"/>
              <a:t>bgMVYnIn4Kt2mALqgVoymIpdzsVdrjavEsqZUmZmDRXdbZtrdQDUHyJ6qzr3uh8PxbI9VcIq8NMy</a:t>
            </a:r>
          </a:p>
          <a:p>
            <a:r>
              <a:rPr lang="en-US" dirty="0"/>
              <a:t>jeymnnHRuf8A723/APi3Nbk2WBd/D1A8ItouApBdci2Di64Y0iW9wCgnvRSEXQHw8SSMOdKtzca1</a:t>
            </a:r>
          </a:p>
          <a:p>
            <a:r>
              <a:rPr lang="en-US" dirty="0"/>
              <a:t>LYjDvNGE9lEPPdGnOPPhVoG0t0WxpTUdRANd/aWwk5iIJ7KCLYEadROgQOOdfcFIfISAOdLbvsgd</a:t>
            </a:r>
          </a:p>
          <a:p>
            <a:r>
              <a:rPr lang="en-US" dirty="0"/>
              <a:t>8gGBAFORcSRE45UCl5BwjmaDm5qByUDHlXiqHcAe6AZJq2RZuguctOXOpYsMs14nhR0gz2RWnSTx</a:t>
            </a:r>
          </a:p>
          <a:p>
            <a:r>
              <a:rPr lang="en-US" dirty="0"/>
              <a:t>MmK8MrJGYrKI4VOmBzqdEjqoHwhJ7KkgDzVIiKwNGDEceVTrDdlY1lWQqwIjuN7R+yAoLcbw7Qgd</a:t>
            </a:r>
          </a:p>
          <a:p>
            <a:r>
              <a:rPr lang="en-US" dirty="0"/>
              <a:t>4wPRVu3ZtW79spqv3WHexHCtJZbe1JkAYaVJwwo2tuw8QiLlz5RpiLkKRIHOl2u303d4R3h8ztrc</a:t>
            </a:r>
          </a:p>
          <a:p>
            <a:r>
              <a:rPr lang="en-US" dirty="0"/>
              <a:t>bq8xa45YsTzij0bEf2vhpuvcD+mrUoGALDGOdAGysKpOQ4mKtjwFxOOApIsAS4BwrC0B6awU+k1c</a:t>
            </a:r>
          </a:p>
          <a:p>
            <a:r>
              <a:rPr lang="en-US" dirty="0"/>
              <a:t>UAyVMYk01lj3rRjzGsOjDy8unLHyCHUEHAg5HzUX258C5iRAlCesU43FvuFHAuDFT3Txo+egygGZ</a:t>
            </a:r>
          </a:p>
          <a:p>
            <a:r>
              <a:rPr lang="en-US" dirty="0"/>
              <a:t>BBEgjCnItm1d0mNJlDh15ULqL4tv51vvAdtbZCjKz3DoBEE+5W2/0z7egbN5VmTUrjhpWcqLXGuO</a:t>
            </a:r>
          </a:p>
          <a:p>
            <a:r>
              <a:rPr lang="en-US" dirty="0"/>
              <a:t>bYJaRgQBOEVYXa2zatm1OlgVM6mznot/WHtoVckzHjAT2VIwINILgBe2oQOMyo50ioJYnAVtO4GV</a:t>
            </a:r>
          </a:p>
          <a:p>
            <a:r>
              <a:rPr lang="en-US" dirty="0"/>
              <a:t>3VHOicNDH2itSoqjrUit3ba4qPdtOttSSNTRMAUw7PZ0v2U/avw0zW7xtgA/KOPVFfeql4fTUGt3</a:t>
            </a:r>
          </a:p>
          <a:p>
            <a:r>
              <a:rPr lang="en-US" dirty="0"/>
              <a:t>O2W2RtnLaCRI40v5ZWW3qODmSDPVVg9R9vkeYezpsqMFIEihWOIohcjwq0wxxWfTS/XHtq5d+Uya</a:t>
            </a:r>
          </a:p>
          <a:p>
            <a:r>
              <a:rPr lang="en-US" dirty="0"/>
              <a:t>V7WEVPppbajvMQo89WrK5W1C+gUeyr4Pzm9tYd01I7w5iuINdy6wHKTQdNy46pwoM13WcsRUXLav</a:t>
            </a:r>
          </a:p>
          <a:p>
            <a:r>
              <a:rPr lang="en-US" dirty="0"/>
              <a:t>QF/bgc2rXaCkcSp+Cu6W9JrOaxPm6cajVjXvV7wNd0qe2oVVk5jhSkHwyMWC5Got3Htj52HsNHw9</a:t>
            </a:r>
          </a:p>
          <a:p>
            <a:r>
              <a:rPr lang="en-US" dirty="0"/>
              <a:t>8wYDAlBUC74qtiGQUBda4ATGVIzOz61Vu9iRIra3SpbXbKwok0IUweo1cCWwO6c+ynnOT7ejc/8A</a:t>
            </a:r>
          </a:p>
          <a:p>
            <a:r>
              <a:rPr lang="en-US" dirty="0"/>
              <a:t>3dv/APFua3d5dx4bRbCoM/wkqGdiGMk8+2lKtd1NPeg/BRLJfdycSVIUCOM1A2z6jkWcj4KnbWAW</a:t>
            </a:r>
          </a:p>
          <a:p>
            <a:r>
              <a:rPr lang="en-US" dirty="0"/>
              <a:t>MRqJcDjx7axueCOIAiKH5re3TjqIU4SKIu7i9dBEEFyM67itMyJYtFBTYBjIxXdtLEzlxr8FcDOX</a:t>
            </a:r>
          </a:p>
          <a:p>
            <a:r>
              <a:rPr lang="en-US" dirty="0"/>
              <a:t>Gh92uGWAqNCxWCgUZIHOjBk8JoG5Ac5xlRgyAeFasZ5zRIZiOIJrKsBWIwrIUcKjSINYQOyu6RQ7</a:t>
            </a:r>
          </a:p>
          <a:p>
            <a:r>
              <a:rPr lang="en-US" dirty="0"/>
              <a:t>wPORWOJqyv8Abn+bpDaTb24964R7KA03CeJ1VlcH8VZ3B56/EueqsLlz1VAvXB5hUpedW4uQCfNN</a:t>
            </a:r>
          </a:p>
          <a:p>
            <a:r>
              <a:rPr lang="en-US" dirty="0"/>
              <a:t>Iu1uvuZMMWiAe2ha3Q+8Hd/h4V4FuC/LjFPbgiTjzFHcZ7hu7aU8+fmp7106rjmWJ5mr7fW9nTsx</a:t>
            </a:r>
          </a:p>
          <a:p>
            <a:r>
              <a:rPr lang="en-US" dirty="0"/>
              <a:t>/</a:t>
            </a:r>
            <a:r>
              <a:rPr lang="en-US" dirty="0" err="1"/>
              <a:t>ZHtqMydx</a:t>
            </a:r>
            <a:r>
              <a:rPr lang="en-US" dirty="0"/>
              <a:t>/y1Zt3byo4LSpMHOnf8wuMAd7lSabymATmKtgXVJ1ryrBgazrOrlue7cJHpxrPo41kf</a:t>
            </a:r>
          </a:p>
          <a:p>
            <a:r>
              <a:rPr lang="en-US" dirty="0"/>
              <a:t>RWR9FZH0VkfRWR9FZH0VkayNca41ka901ka9wmvcNOqJDkGOFE/l5HURSjcWWQScYw4caf6reylN</a:t>
            </a:r>
          </a:p>
          <a:p>
            <a:r>
              <a:rPr lang="en-US" dirty="0"/>
              <a:t>yNRuPOXOv0UqsoXIgGIOtINbb6je3oss5geEwntSu83qqxdtItxPACsjjA95qldW2c/JPfT050j2</a:t>
            </a:r>
          </a:p>
          <a:p>
            <a:r>
              <a:rPr lang="en-US" dirty="0"/>
              <a:t>yt22GBLIZgTxGdCro+ld/pFHt6EYGCCYI81WCL+oBl7o4DSaBvPdVuLW3Kj7NKlreEi3P3d4kYnk</a:t>
            </a:r>
          </a:p>
          <a:p>
            <a:r>
              <a:rPr lang="en-US" dirty="0"/>
              <a:t>auhUL+HAYr3gMOqhI81RTdlXTy0+3p3g57S78Ffxt7asHqPkffsUSAJUTjR0bhBBgBsCRzqbai79</a:t>
            </a:r>
          </a:p>
          <a:p>
            <a:r>
              <a:rPr lang="en-US" dirty="0"/>
              <a:t>RgaGu0ywAAWUihUVxyxirLrhDKCfPQ6n+GtrskMkKHuAcMMBUZY1aaJCS56o6dwPpt7envrNDT7r</a:t>
            </a:r>
          </a:p>
          <a:p>
            <a:r>
              <a:rPr lang="en-US" dirty="0"/>
              <a:t>CRQrsPSfBdknODFQm6uKIyDGme7dZ3DkSxmoJ1UW29tLyD5JYhq0bzYXLR5zhWl7bq0SFgGYosis</a:t>
            </a:r>
          </a:p>
          <a:p>
            <a:r>
              <a:rPr lang="en-US" dirty="0"/>
              <a:t>SM1jGocsk8xX3e60H6xFA2d7I5agaLC4HX5MUNS6uyoa0a0shnjgai8BI54UGhTGVHS0YQOQpNy7</a:t>
            </a:r>
          </a:p>
          <a:p>
            <a:r>
              <a:rPr lang="en-US" dirty="0"/>
              <a:t>artv3G4iaJZp5AVhkRBp73i4sSQuk8TQuF1kmNJwNbixA1Nu7DgzhC274P8AVW53CLpsarRe4R8k</a:t>
            </a:r>
          </a:p>
          <a:p>
            <a:r>
              <a:rPr lang="en-US" dirty="0"/>
              <a:t>W0Ux6Ka2ts3G8QILpSZx4LyptnbtOrJBlFgaY5njQKuVYoBcYmZaIjtq3bFkOyjG6yzlhSBbIAY4</a:t>
            </a:r>
          </a:p>
          <a:p>
            <a:r>
              <a:rPr lang="en-US" dirty="0" err="1"/>
              <a:t>MoET</a:t>
            </a:r>
            <a:r>
              <a:rPr lang="en-US" dirty="0"/>
              <a:t>/wACigtkkYMdOHpqAI54Vl6awAFDPHjR1NAXE1AaaJC6gMc+NA3LR+iANWNCbbgzGIitTWWD</a:t>
            </a:r>
          </a:p>
          <a:p>
            <a:r>
              <a:rPr lang="en-US" dirty="0"/>
              <a:t>SQo5jnTFUFotxJ1Y0yXHKYHvCIpQ1yY+XOZoCcYP/wC60q5BPyszWeAMVE8MK0k4jgKiceVSXA84</a:t>
            </a:r>
          </a:p>
          <a:p>
            <a:r>
              <a:rPr lang="en-US" dirty="0"/>
              <a:t>ruup89HVcU9QxNadUHgCCDR1sY5xMUGtoXVsisVbMaYtDu8u8ei3rXWgOoqcjAmK8OyLdq0uCoqg</a:t>
            </a:r>
          </a:p>
          <a:p>
            <a:r>
              <a:rPr lang="en-US" dirty="0" err="1"/>
              <a:t>ACsSh</a:t>
            </a:r>
            <a:r>
              <a:rPr lang="en-US" dirty="0"/>
              <a:t>/hrNPRXyPs18j7NZJ6K91PRSbZgqLcMMyjGKtamNnZpizE4t5qFi3iEEZ4mKAKFX48T5jSX</a:t>
            </a:r>
          </a:p>
          <a:p>
            <a:r>
              <a:rPr lang="en-US" dirty="0"/>
              <a:t>CT2c6ZNRKWRpA4Tx6L05nVHo6doP7C1fW4ivqcAagDHprGynoFajYXEk5cK0i3pAWcOc0hTUJYD3</a:t>
            </a:r>
          </a:p>
          <a:p>
            <a:r>
              <a:rPr lang="en-US" dirty="0"/>
              <a:t>jxru3Lg/iNYbi6PPX/k3PTVncoZk4k8xSXBiGAPRFYdGdZ9GPDyc6zrPoyrCs6KuAQ2YIkHzU77T</a:t>
            </a:r>
          </a:p>
          <a:p>
            <a:r>
              <a:rPr lang="en-US" dirty="0"/>
              <a:t>7h2BEZpiPVQ21+1K62K3FxQz11sbrf8ApOSPMbZrakcUb29CNcumywUaWjD3eNai7MnyXXvIfOKt</a:t>
            </a:r>
          </a:p>
          <a:p>
            <a:r>
              <a:rPr lang="en-US" dirty="0"/>
              <a:t>XJ1fdkT2M3Rb0kiWAMdZpbV60l62uChhDAdTCrvgIUQvclSZx0jKm7T0J2t8FAAnDKKgs1d5jPI1</a:t>
            </a:r>
          </a:p>
          <a:p>
            <a:r>
              <a:rPr lang="en-US" dirty="0"/>
              <a:t>cay7IcMQY4caA3lm3fn5RGl/StYeJt2j66/HTHaXre4w91W0v9lqvrettbML7wj5Qo9G6BMTtbvs</a:t>
            </a:r>
          </a:p>
          <a:p>
            <a:r>
              <a:rPr lang="en-US" dirty="0"/>
              <a:t>FHqdvbVmOvyPN0SrFTzBili8zLGT94fzTX+42tq5ObAaT6q79q5an5jah66H5fe6Cfk3VI9YoFGt</a:t>
            </a:r>
          </a:p>
          <a:p>
            <a:r>
              <a:rPr lang="en-US" dirty="0"/>
              <a:t>34YMPDcHIzlTaRJViYHUae9ePffPzUVaJHOtxfzbUEHYBPw9O4B+e3trGsxUyKtHqPt6IdgMcjX4</a:t>
            </a:r>
          </a:p>
          <a:p>
            <a:r>
              <a:rPr lang="en-US" dirty="0"/>
              <a:t>i1jcWvu3DdhoHmtXV5P8HSUvItxTmGE0tvap4bX1K2zmEY4TRN9Qbb4LcGRrFayruOVPbFL4G4YD</a:t>
            </a:r>
          </a:p>
          <a:p>
            <a:r>
              <a:rPr lang="en-US" dirty="0"/>
              <a:t>5pMigt498EQ45VHhKw4TnX3m1nrBoC5aIJzwEUpV4PKIii9vdRz71Tb3Gsc5BrBweQqSoY8hWq5a</a:t>
            </a:r>
          </a:p>
          <a:p>
            <a:r>
              <a:rPr lang="en-US" dirty="0"/>
              <a:t>IA89ffWcD85aJ8NdIYArHEgx7KuW2Dae6M8CComvu0UNwJE1BXEcYq7Z29soluVgr7x5ikvbrchb</a:t>
            </a:r>
          </a:p>
          <a:p>
            <a:r>
              <a:rPr lang="en-US" dirty="0"/>
              <a:t>kfhRMdprdXrRAwlDyORiaA8YjCmV76tduOQiuRkAKLCGMxgTlx89KlzFw3d72MRkedAXbbSggNNK</a:t>
            </a:r>
          </a:p>
          <a:p>
            <a:r>
              <a:rPr lang="en-US" dirty="0"/>
              <a:t>jSMMTznnUKe9wxqA0AZk/BRUCZiGYgCK1XHUauIOAg5c6R7t4N4gwEGSKlS74xEYQaJWX+jhnWnT</a:t>
            </a:r>
          </a:p>
          <a:p>
            <a:r>
              <a:rPr lang="en-US" dirty="0"/>
              <a:t>BzhiWPqrRbtyMlwJoC3aKqCJZhhHUKlVd3JxCgD21FmRbIB1OcZ5YU3iXQi81Pspnv3Td1fJJOBp</a:t>
            </a:r>
          </a:p>
          <a:p>
            <a:r>
              <a:rPr lang="en-US" dirty="0"/>
              <a:t>9b20VjqUwSRRP5g3CcwBFd9iJxBGBoByWiIPH01FxCY58am1bI9NLC6Ztr/UaZVcIqiSx9VFrpHd</a:t>
            </a:r>
          </a:p>
          <a:p>
            <a:r>
              <a:rPr lang="en-US" dirty="0"/>
              <a:t>UkiYOI8iBUVptIWPVWre3gn9tO85+AUm32Nnwbc9+8e88dvCk2ttiQogvmaYq+sD3gc47KTcsYBw</a:t>
            </a:r>
          </a:p>
          <a:p>
            <a:r>
              <a:rPr lang="en-US" dirty="0"/>
              <a:t>ZTkeVXAGDblR93bBzJ7Ke9cMu5LMes9D/wAXTtf9Baus2IDeunbKAeFIpOQE1d5AKPTjSwcmWPTW</a:t>
            </a:r>
          </a:p>
          <a:p>
            <a:r>
              <a:rPr lang="en-US" dirty="0"/>
              <a:t>frrPoYjNO8K0E42zHm8nGsOjOsPKmsqz6YBrOtLAQcxEj0UGsN+XuqSykYoSYzHmradSsPQR0Kts</a:t>
            </a:r>
          </a:p>
          <a:p>
            <a:r>
              <a:rPr lang="en-US" dirty="0"/>
              <a:t>EsVWAOwVNsMs5g5HtBq3+dTwJQgm0BnODEVr27LuE5p73nU41bBEEMJB7aFXh/duf0pTdp6Ldt7g</a:t>
            </a:r>
          </a:p>
          <a:p>
            <a:r>
              <a:rPr lang="en-US" dirty="0"/>
              <a:t>tKS0uRIB81I9tVuAqO8mPDOirwTxERRBUeyrnm9goMRqjga1ABeoUcYPCr1m5cZrYUEKxnEOvOhb</a:t>
            </a:r>
          </a:p>
          <a:p>
            <a:r>
              <a:rPr lang="en-US" dirty="0"/>
              <a:t>3W2VoEa0Oh8K/</a:t>
            </a:r>
            <a:r>
              <a:rPr lang="en-US" dirty="0" err="1"/>
              <a:t>wBtuTaJ+RfEY</a:t>
            </a:r>
            <a:r>
              <a:rPr lang="en-US" dirty="0"/>
              <a:t>/WXCr1whbls2LihrZDAkimRlKkO0ggj21ZHb5AHNQfSOlezpkcM</a:t>
            </a:r>
          </a:p>
          <a:p>
            <a:r>
              <a:rPr lang="en-US" dirty="0"/>
              <a:t>qTSdOmMeume22l5ONM922l5mEsHHPsr7/aNbPzrTfA1KLSXDbud/Uwxx7KjXHUcK7pBHVjW5+u3t</a:t>
            </a:r>
          </a:p>
          <a:p>
            <a:r>
              <a:rPr lang="en-US" dirty="0"/>
              <a:t>o24GPHjWdATlVluUjyZPI0vZV9TkGB9VHSwMZxUqZHPo2rk4KQT6asXLZDLqkEdnkDycDWuy5B4g</a:t>
            </a:r>
          </a:p>
          <a:p>
            <a:r>
              <a:rPr lang="en-US" dirty="0"/>
              <a:t>4g+mvD3tgAfPtYekUGR7qxyNG4u5u6RnKyKuW3ti6oYhWiMOdfeW9AjGc56qubkAeGt1EJw95ldh</a:t>
            </a:r>
          </a:p>
          <a:p>
            <a:r>
              <a:rPr lang="en-US" dirty="0"/>
              <a:t>/SaLE4ch2ChwH+XKkt7i40nvFkOgkdcUGayrCYDNLNPnplVIA4BQMMvhq6DcKLdBB4nGMh5qj8y4</a:t>
            </a:r>
          </a:p>
          <a:p>
            <a:r>
              <a:rPr lang="en-US" dirty="0"/>
              <a:t>YLrYFdMDz8aF5XuO7gP87Ad4QaVrSG4796FwoXfCKlTIMwxNAbc+HpxdzmZMYChF0ucuuT7aDeIz</a:t>
            </a:r>
          </a:p>
          <a:p>
            <a:r>
              <a:rPr lang="en-US" dirty="0"/>
              <a:t>jDLCaDCdWkKQSYniaDbi6GWIKxn2migIVeEcKCE6hwoAIdXPM1OkCeqvcE9lTpE9lahMTGVZyaww</a:t>
            </a:r>
          </a:p>
          <a:p>
            <a:r>
              <a:rPr lang="en-US" dirty="0"/>
              <a:t>7K4nqruiO2oiTxk1EqvLM1Ny4MeqgqsDJ9NLpdrccEMTWN+79v8Ayo6HZ9KqGLHUQSSae+LTm08K</a:t>
            </a:r>
          </a:p>
          <a:p>
            <a:r>
              <a:rPr lang="en-US" dirty="0"/>
              <a:t>jiQoac5HKrP5l3ui4CwnFVTIY9vka1XTb43G7q+k1Nxzubg+SmCemtFoCxa4JbGn0nM0LVpTpmXf</a:t>
            </a:r>
          </a:p>
          <a:p>
            <a:r>
              <a:rPr lang="en-US" dirty="0"/>
              <a:t>gBQtbZRMd9+LGtbsR2Ud1chQmOrLAV+V2p07a03vDNyPgosxLHmelz1N07YcrCVdt7l9BLSMKFsX</a:t>
            </a:r>
          </a:p>
          <a:p>
            <a:r>
              <a:rPr lang="en-US" dirty="0"/>
              <a:t>x3mE9mdfjpV5hdXvNAxGQpIIMOuVf5VkfRUQfRTpB7wPCmtGYeRlxFZN6K91j5q91vRXut6KnSan</a:t>
            </a:r>
          </a:p>
          <a:p>
            <a:r>
              <a:rPr lang="en-US" dirty="0"/>
              <a:t>Q1fhtX4bVHhtXuE1hbPpFfhn0ivcPprBPSa9z117oHnrBBHbXuD01gg9NZAVIC1IC1ksVbNu6FCa</a:t>
            </a:r>
          </a:p>
          <a:p>
            <a:r>
              <a:rPr lang="en-US" dirty="0" err="1"/>
              <a:t>sGHzq</a:t>
            </a:r>
            <a:r>
              <a:rPr lang="en-US" dirty="0"/>
              <a:t>/FQjnjSXr1stZUD7233hgIxrByKtHVrJDCT21KsVYcRhSW91aW/3hpuHu3FPDvChpvqt7Gb</a:t>
            </a:r>
          </a:p>
          <a:p>
            <a:r>
              <a:rPr lang="en-US" dirty="0"/>
              <a:t>b90eZqvW7ylWN1iOMgquIin7T7egdp+ClNu4VIAiMKC7y1b3A+eO7cH8S0Ql3wbhyW7iPtCrqIuv</a:t>
            </a:r>
          </a:p>
          <a:p>
            <a:r>
              <a:rPr lang="en-US" dirty="0"/>
              <a:t>wwNRTvCIznyL31P+dKHRc0sR9zciDxine+5uMrlQTnFWT2+Qh+gvs6U7KwPQQcRUpgOum7TWOOoR</a:t>
            </a:r>
          </a:p>
          <a:p>
            <a:r>
              <a:rPr lang="en-US" dirty="0"/>
              <a:t>VrbpizsBHVxpUGAUAAdld5Qe0USF0tzUkGr23vbe1uUViB4i96PrCu/t7lhjmbbah6Gr7neaD826</a:t>
            </a:r>
          </a:p>
          <a:p>
            <a:r>
              <a:rPr lang="en-US" dirty="0"/>
              <a:t>sesVNhrd8fQcT6DVu3uLZtvJMN5EAEnqo3PCaOcYU15bcJawbHEU+2YEG6YHLV10t1AFPuXrfMcx</a:t>
            </a:r>
          </a:p>
          <a:p>
            <a:r>
              <a:rPr lang="en-US" dirty="0"/>
              <a:t>SBx7w1z2msxUN82rdhXm4ryV8gfsFjORWiwmJGrQMBFXbN4abiNDDo3P/wB7b/8AxbmiC8MzAqo5</a:t>
            </a:r>
          </a:p>
          <a:p>
            <a:r>
              <a:rPr lang="en-US" dirty="0"/>
              <a:t>wBRdhLcPjo+D3XPFvgo2by6gJPiDkOrro+IAl3HAYg8sB6aZ2xUxpUiY5itT2VMiCDHKKVFXBBzy</a:t>
            </a:r>
          </a:p>
          <a:p>
            <a:r>
              <a:rPr lang="en-US" dirty="0"/>
              <a:t>oHSFBx7g486lQ+GUUJJI5E5UTBLHHOagCO2u7BjKSai5jzg0SsgsZJJJ9te+3ZXZWpbhAHyaABHW</a:t>
            </a:r>
          </a:p>
          <a:p>
            <a:r>
              <a:rPr lang="en-US" dirty="0"/>
              <a:t>YotIM1JrECu773DlWtWBB4DCgJ1c5OVSGhhn2VLPFSrAil8JoAM6zJIxyot4nibecA4xAJ50xt7c</a:t>
            </a:r>
          </a:p>
          <a:p>
            <a:r>
              <a:rPr lang="en-US" dirty="0"/>
              <a:t>OJhYGY514qLdu375XxLaAHQVFXNu1u4LMFhYYBtYkSADV7bJZewHBGkju6o+a2XmqFBJPAVr3LrY</a:t>
            </a:r>
          </a:p>
          <a:p>
            <a:r>
              <a:rPr lang="en-US" dirty="0"/>
              <a:t>T6XvHsUVG3teK4/9S7l5lr71yQMlGCjsAqBS7zfd1GxVeqimzULh8nnXheJpuMcAaL3mm2B5jW42</a:t>
            </a:r>
          </a:p>
          <a:p>
            <a:r>
              <a:rPr lang="en-US" dirty="0"/>
              <a:t>21ANtbZDOMvN5LnqbpsPeso90qqBmEnGo8FY6hFMnhjSqj0miYIgE0rAkSJzpFW6w1tGddzcOOWN</a:t>
            </a:r>
          </a:p>
          <a:p>
            <a:r>
              <a:rPr lang="en-US" dirty="0"/>
              <a:t>Ybsx21P5me3Gsbw7QKVnwYEMCOIpXGTAEees+mK6ujKseiDWGPkZdGOfTHQcKyrEUQsCcwcQe0Ub</a:t>
            </a:r>
          </a:p>
          <a:p>
            <a:r>
              <a:rPr lang="en-US" dirty="0"/>
              <a:t>iD8tdOTJ7pPWtIWt+LaQn723iIMZ0TGZq31OPbXnq4GJIF5gJ4d1af6x9vQPrGh3jWDEVnQuWXKM</a:t>
            </a:r>
          </a:p>
          <a:p>
            <a:r>
              <a:rPr lang="en-US" dirty="0"/>
              <a:t>UWSDn3RnQG826Xebr3H9Vf7bceDc4Wr+A8zjCpe0SvB17ynzir31P+dOlj/bceqr3VdPsFWe0+Qh</a:t>
            </a:r>
          </a:p>
          <a:p>
            <a:r>
              <a:rPr lang="en-US" dirty="0"/>
              <a:t>3BYIEGC5k0G2+5CahIW8NP8AMMK/D8Rfnp3h6q0tII4HpI5itTMDxFXAMgxoHgRNC8q4JbJJ6zgP</a:t>
            </a:r>
          </a:p>
          <a:p>
            <a:r>
              <a:rPr lang="en-US" dirty="0"/>
              <a:t>I3EfPNZV3ULdgoG3aZevKrVvdElsSsmcKu2bltCLdssCV72HXQS/</a:t>
            </a:r>
            <a:r>
              <a:rPr lang="en-US" dirty="0" err="1"/>
              <a:t>Zcs</a:t>
            </a:r>
            <a:r>
              <a:rPr lang="en-US" dirty="0"/>
              <a:t>/ulWwr8Pw2jDxFw9NFxoe</a:t>
            </a:r>
          </a:p>
          <a:p>
            <a:r>
              <a:rPr lang="en-US" dirty="0"/>
              <a:t>2SSNBBArRcD2wwgOq6gKBsOpgjU4MK/KVpb5glW1MvXSrbUg4FyRGNWle6TbdRojhRR3IK5MAMam</a:t>
            </a:r>
          </a:p>
          <a:p>
            <a:r>
              <a:rPr lang="en-US" dirty="0"/>
              <a:t>5dBB95m94Ubm2YO0jI/B5AkeUjoh75IDEwDHbVtCrAsstq4nq6qXtHtqy2x2xZgFRu73iIGM1eus</a:t>
            </a:r>
          </a:p>
          <a:p>
            <a:r>
              <a:rPr lang="en-US" dirty="0"/>
              <a:t>jW9elirCCJHRuf8A7u3/APi3NXUthVswgFxjGJUVetNZP3SiVEyzRiBRQK4WQqq3Pj7aIuPB4KMR</a:t>
            </a:r>
          </a:p>
          <a:p>
            <a:r>
              <a:rPr lang="en-US" dirty="0"/>
              <a:t>MxnQNkAqSAW6szRQufFicOE1rDksMIykE8aBw0gHPE+mgFMznUSTxxomBjzNYBZokkGcaiJFZV7p</a:t>
            </a:r>
          </a:p>
          <a:p>
            <a:r>
              <a:rPr lang="en-US" dirty="0"/>
              <a:t>xrBZFYAAVkKyisTUA41349FSHINYPUHE86k4n11JBz4zWIz66JAnTkB1VDWnB4AxR02Cq5yTU27f</a:t>
            </a:r>
          </a:p>
          <a:p>
            <a:r>
              <a:rPr lang="en-US" dirty="0"/>
              <a:t>fzxMAk9lT+UBZTKXFuEEVcu7654m4YafCU6yv8XCiu3QWV5jFvtGpYknmagUAyEM2Q40t/</a:t>
            </a:r>
            <a:r>
              <a:rPr lang="en-US" dirty="0" err="1"/>
              <a:t>dTatDE</a:t>
            </a:r>
            <a:endParaRPr lang="en-US" dirty="0"/>
          </a:p>
          <a:p>
            <a:r>
              <a:rPr lang="en-US" dirty="0"/>
              <a:t>AjE0m2tjSqgKD2UfEznPhS3Q0IDOGVfktu8bm6NMjMLxp9tplmTTPXQ1AiRInl5BP0W9vQK2aLEK</a:t>
            </a:r>
          </a:p>
          <a:p>
            <a:r>
              <a:rPr lang="en-US" dirty="0"/>
              <a:t>ms+iBWQNXn0T3tMzyp5U+6euklTGkVZJBwflzrl5qzrComrV0cMCaScSvdNYdGXk4/s4qT0z0SKg</a:t>
            </a:r>
          </a:p>
          <a:p>
            <a:r>
              <a:rPr lang="en-US" dirty="0"/>
              <a:t>+ijpMT6PPRYp4F45XLeU9a0t3R41kOD4lvHCeIpgcIJq8OV4/wBK1c+sfb0Ibyl7YY6lBgwRwND8</a:t>
            </a:r>
          </a:p>
          <a:p>
            <a:r>
              <a:rPr lang="en-US" dirty="0" err="1"/>
              <a:t>pcV</a:t>
            </a:r>
            <a:r>
              <a:rPr lang="en-US" dirty="0"/>
              <a:t>/7d3uv8RrTeslCcpkeipAMUsf9tP6RQrAV9zdZR83h6Kvpds2/GKSt5RpbBlOMYGpsbhRdAGq</a:t>
            </a:r>
          </a:p>
          <a:p>
            <a:r>
              <a:rPr lang="en-US" dirty="0"/>
              <a:t>3cGnHqNTctnSPlDFfSKY/</a:t>
            </a:r>
            <a:r>
              <a:rPr lang="en-US" dirty="0" err="1"/>
              <a:t>RYekVf</a:t>
            </a:r>
            <a:r>
              <a:rPr lang="en-US" dirty="0"/>
              <a:t>/ANX/AJRVr6x8i39QUgLAGMRU7e6yiOBgVp3Nu1uF+mon0iu8</a:t>
            </a:r>
          </a:p>
          <a:p>
            <a:r>
              <a:rPr lang="en-US" dirty="0"/>
              <a:t>lzaPzU+InoONH8rubV4cBOhvQ1S9lgPnRI9IoKwxq59Y0q5AZ0bCafvz75zEDAUjNc1LOK8INBmI</a:t>
            </a:r>
          </a:p>
          <a:p>
            <a:r>
              <a:rPr lang="en-US" dirty="0"/>
              <a:t>UHiTFFkhhzGNXbsan8Qz6as3jYXW6KzYcSK7iAdgo8Ks4yYOVXNRjVbZR2mrbmG8MzA40RbRV7aZ</a:t>
            </a:r>
          </a:p>
          <a:p>
            <a:r>
              <a:rPr lang="en-US" dirty="0"/>
              <a:t>0fSWzipF1mA4N3h6607ra2rg5gaT6q1/e7dvonWvrqbW4R2PFiVPrpDaYsFy0kMPVTpeQz8l4IAo</a:t>
            </a:r>
          </a:p>
          <a:p>
            <a:r>
              <a:rPr lang="en-US" dirty="0"/>
              <a:t>AMFLHJjBr7yYPHhUGoAw51ljUx5Vu7eBe5ZdiqydI6yK2zW8VVWXVGGB4UOoitu5420gfwim3F12</a:t>
            </a:r>
          </a:p>
          <a:p>
            <a:r>
              <a:rPr lang="en-US" dirty="0"/>
              <a:t>UuADABHd7ahLs8jpj2Vd2XiL39xauT3vkJdX/mq+74jQqrjh7o4c5rxVQOLk64MtJGOHClsJbKop</a:t>
            </a:r>
          </a:p>
          <a:p>
            <a:r>
              <a:rPr lang="en-US" dirty="0"/>
              <a:t>wIBlzhLMeEUbQZWvW5uBrueqc8eE1bUSw0iWX3ZJwApTcwPyiOBHOtdpi04lTy50EYkRJK13V045</a:t>
            </a:r>
          </a:p>
          <a:p>
            <a:r>
              <a:rPr lang="en-US" dirty="0"/>
              <a:t>1nHnrBooS2NZ1hWANRHp4ViazJPKgYrukRQ70TQM4ViRNTnXLkKg1yPOsXBrLA5RWcTRhgQedDSg</a:t>
            </a:r>
          </a:p>
          <a:p>
            <a:r>
              <a:rPr lang="en-US" dirty="0"/>
              <a:t>7ZoE4c6uk8EbEdlOTiST0QBJ6qt739R07faqQSLhguOpc6D7bZK4QQbpHLjjQ8NQFGAGVM9zIZCh</a:t>
            </a:r>
          </a:p>
          <a:p>
            <a:r>
              <a:rPr lang="en-US" dirty="0"/>
              <a:t>dmEz7aSypHj3AfDTs41ae4ZZ1JJ7TTXr50bWyoa63PD3R201yNKDuooyCjLyP4T7egVaJMHSAOyK</a:t>
            </a:r>
          </a:p>
          <a:p>
            <a:r>
              <a:rPr lang="en-US" dirty="0"/>
              <a:t>J1D00pZhLSTjzNONXCkE8BVrH/1FqD5D4YqNQ81PZJ94SO0V2dPt6OqufRhWOdddRx6Ijox6I8g1</a:t>
            </a:r>
          </a:p>
          <a:p>
            <a:r>
              <a:rPr lang="en-US" dirty="0"/>
              <a:t>l0CsqyFcKlcDxAotdteFe4XreH2hT7W5cFxbr67bD5sRjV367e2hX8XwVnEV4TMt+yc7V0ah5pxF</a:t>
            </a:r>
          </a:p>
          <a:p>
            <a:r>
              <a:rPr lang="en-US" dirty="0"/>
              <a:t>TLbRzwPftz7RXhpF3RbTvJ3ljSMaW0TomcewTQZLoMYiRTatLCD1cKuDnbf1CafSCYAyo+G7qPmk</a:t>
            </a:r>
          </a:p>
          <a:p>
            <a:r>
              <a:rPr lang="en-US" dirty="0"/>
              <a:t>SvoOFH87tF1kfi2u43nGVXztXZkNyWDiCpgYVbPJvIt/UHkQok1KrHnrQm4ZIExOoeg0V3e3tXip</a:t>
            </a:r>
          </a:p>
          <a:p>
            <a:r>
              <a:rPr lang="en-US" dirty="0"/>
              <a:t>0liuhvStXPFJS0WPu4kUPy26tsWHuXO43roM9piODp3h6Vo21nUQAScxFIt+8zgczwphbusqxGkG</a:t>
            </a:r>
          </a:p>
          <a:p>
            <a:r>
              <a:rPr lang="en-US" dirty="0"/>
              <a:t>mCGHnVr+OrdjwgWtKFJ6xR0toB5CKPfYk5kmld8YMdGompONZ1pDYGsMqI0zWRFAB9IPCSKIt3fE</a:t>
            </a:r>
          </a:p>
          <a:p>
            <a:r>
              <a:rPr lang="en-US" dirty="0" err="1"/>
              <a:t>XgGhhHnr</a:t>
            </a:r>
            <a:r>
              <a:rPr lang="en-US" dirty="0"/>
              <a:t>/ebNHI+UkoaZ7SXLbgTpYgr5B8o27DXLThzruqcAvZWytWyW0KRqOZ6Nm0aiyKNJInlS</a:t>
            </a:r>
          </a:p>
          <a:p>
            <a:r>
              <a:rPr lang="en-US" dirty="0"/>
              <a:t>XPFNpgQZzXz190Q45rlhTpJkOqnA5lWI9lXL4uhk7oFoj3e6sntp91cWIlUVuP0qVdqg1uvfcYHS</a:t>
            </a:r>
          </a:p>
          <a:p>
            <a:r>
              <a:rPr lang="en-US" dirty="0" err="1"/>
              <a:t>DkK</a:t>
            </a:r>
            <a:r>
              <a:rPr lang="en-US" dirty="0"/>
              <a:t>/M3w1xmkXPEaSsHSAI66a69wPbtALaRMAMySeeFXLO3I8d9LAE4BT3tXrpbdxg7juhDiSeGPX</a:t>
            </a:r>
          </a:p>
          <a:p>
            <a:r>
              <a:rPr lang="en-US" dirty="0"/>
              <a:t>T2VXCEKlc5JgrTF7niIGIbjpI+TSjThwx4ETWJECsRNSoz51jjUkFSeEzWNSKmKxqFwFThnWcdVY</a:t>
            </a:r>
          </a:p>
          <a:p>
            <a:r>
              <a:rPr lang="en-US" dirty="0"/>
              <a:t>nEUQpmKGmI40eA50TjWKweFSTjyqQA1d22uqc2OHqr7wANyWY9dTPmq/xhGmOyillC7E5Cg/6neC</a:t>
            </a:r>
          </a:p>
          <a:p>
            <a:r>
              <a:rPr lang="en-US" dirty="0"/>
              <a:t>HPwE7zn4BRX9P262f7j956D7l2awmLuTw5ChY2NsKAMW50S2LCvygUrd58DRu3DgowHFm5U25vHA</a:t>
            </a:r>
          </a:p>
          <a:p>
            <a:r>
              <a:rPr lang="en-US" dirty="0"/>
              <a:t>KdC8FHKrA5IPbT3Bb0Dw1KgYY4YnyV61Pt6BVgfRHsp2CiYgYcThSLAkKBTGMTA9dCBGEUpx99eP</a:t>
            </a:r>
          </a:p>
          <a:p>
            <a:r>
              <a:rPr lang="en-US" dirty="0"/>
              <a:t>XWDGveJrM1INFScxFAZaHgnqoEZHLojo7OjCsaxrPy86OVYkViRXvieNe+KnWMK98CaMuMK/EFYN</a:t>
            </a:r>
          </a:p>
          <a:p>
            <a:r>
              <a:rPr lang="en-US" dirty="0"/>
              <a:t>NcSOw1grH+GsEY+arV+3bOm2DrGRq6dJ95uHXQ7pr+P4Kt3CSCygmpS56a7rA0htMVdUQEjjgKQb</a:t>
            </a:r>
          </a:p>
          <a:p>
            <a:r>
              <a:rPr lang="en-US" dirty="0"/>
              <a:t>iwuvH7233Wy4jI1q2twXR83Jh5qdXBBg4Hspxzt3f6GNXR9Ee2sVBnqqCgPmq8LahZaTHZVv63kW</a:t>
            </a:r>
          </a:p>
          <a:p>
            <a:r>
              <a:rPr lang="en-US" dirty="0"/>
              <a:t>/qimd3ZWT3hGGPKu4uo9dFVUGeEZUEGWEHiDQW6McgeFM6YtGHn/AP1TM5CljLNFXBnBzoLeQOwE</a:t>
            </a:r>
          </a:p>
          <a:p>
            <a:r>
              <a:rPr lang="en-US" dirty="0"/>
              <a:t>acmw4zTptXdIPdeTHZFBnsJuuepQpJ6iK0X7F3Z3D8od9aa7ZvW90pnQo7rY9TUU8J7dwnvE5R1U</a:t>
            </a:r>
          </a:p>
          <a:p>
            <a:r>
              <a:rPr lang="en-US" dirty="0"/>
              <a:t>LymeLwaBJ1ahhRAwArHPX8FCssKw4UBRW0oOnMmtF1dJ5VC4ddQ6yYz66VLbC2R705VNm6t1vmxF</a:t>
            </a:r>
          </a:p>
          <a:p>
            <a:r>
              <a:rPr lang="en-US" dirty="0"/>
              <a:t>G5eARGzBEiithIJ94nCezyG8q6l2+bf3gAtjCZ41YKAhdREnGcOjY3FJTaaBrfVjgeFWdvd3ZtNE</a:t>
            </a:r>
          </a:p>
          <a:p>
            <a:r>
              <a:rPr lang="en-US" dirty="0"/>
              <a:t>KTDFo501v9OCXNuTLXbODCc8Kvd65rXdWknHV3kumP5avopLW5WUjLuJkaMuULARpMZY4UIhro4n</a:t>
            </a:r>
          </a:p>
          <a:p>
            <a:r>
              <a:rPr lang="en-US" dirty="0"/>
              <a:t>OmZrzo4JKKsBQcxkMas2Xd2uMvdKIQMM9efCrti3bNoIqDVcBVtQEk4e8MhTXhZ7tsgsriI1AQo7</a:t>
            </a:r>
          </a:p>
          <a:p>
            <a:r>
              <a:rPr lang="en-US" dirty="0"/>
              <a:t>3Drq7uNLWS7FAMWMZSB1mkAbuq41LcOlZOJ1E51419le2LglLagxIwRcRU3lNtLhDADGBmBI4xRu</a:t>
            </a:r>
          </a:p>
          <a:p>
            <a:r>
              <a:rPr lang="en-US" dirty="0"/>
              <a:t>KrNYDANcY4LMCPXQYrpAYg6TqwXnhWJ0AnuzmaJUSBQZgIFcqxM9eVZYDn0HUTUjEjGpK4HnXdET</a:t>
            </a:r>
          </a:p>
          <a:p>
            <a:r>
              <a:rPr lang="en-US" dirty="0"/>
              <a:t>1VGpkE4wYrDHrJmgIMnlWMg1n6annxipQihONF7h0KBixMD11cs2/wDcuwKkJgMcPeo29qq7W0fk</a:t>
            </a:r>
          </a:p>
          <a:p>
            <a:r>
              <a:rPr lang="en-US" dirty="0"/>
              <a:t>28Ce1s6liWJzJoEDTZB7znKKFi2QoAxjAmoU4DDzV4TKWU4TT7u7CGO9cbMDlWhMNraJ8Mc+um+o</a:t>
            </a:r>
          </a:p>
          <a:p>
            <a:r>
              <a:rPr lang="en-US" dirty="0" err="1"/>
              <a:t>asscioAHHOj</a:t>
            </a:r>
            <a:r>
              <a:rPr lang="en-US" dirty="0"/>
              <a:t>/AKaeweTbHMfD0CB56tWLll9SLBIyrQEYYjPqod1h5qVVPyhM8p7K7r2/O0UNLWiQ</a:t>
            </a:r>
          </a:p>
          <a:p>
            <a:r>
              <a:rPr lang="en-US" dirty="0"/>
              <a:t>ykAP11gLZ7H/AMq9y39r/</a:t>
            </a:r>
            <a:r>
              <a:rPr lang="en-US" dirty="0" err="1"/>
              <a:t>Kvdt</a:t>
            </a:r>
            <a:r>
              <a:rPr lang="en-US" dirty="0"/>
              <a:t>/a/yqIt+k1EWx6a1nQNYnCaRgySBpMzmKwe36DX4luOpT8dfioP</a:t>
            </a:r>
          </a:p>
          <a:p>
            <a:r>
              <a:rPr lang="en-US" dirty="0"/>
              <a:t>4f8AOsb47An+df8AkEfwigBuCI46RjWO5Y/wiv8AyW+yKj8y3X3RWN9j5hWO4fzR8VfjXD1yPiqT</a:t>
            </a:r>
          </a:p>
          <a:p>
            <a:r>
              <a:rPr lang="en-US" dirty="0"/>
              <a:t>du/aHxVHi3Ptf5Vizt2sa+Uf4j8dYqftN8de76z8de4Mec1+GvoqRbX0V+GsdgqPDWD1Vgi+ivdH</a:t>
            </a:r>
          </a:p>
          <a:p>
            <a:r>
              <a:rPr lang="en-US" dirty="0"/>
              <a:t>oFTGFZdOcV3kVpzkCsLVsN9UEUUvWfBbEres4Y9YyNarDnc2FGBTMDrWhbc6TlHH0UFRtciWnCDy</a:t>
            </a:r>
          </a:p>
          <a:p>
            <a:r>
              <a:rPr lang="en-US" dirty="0"/>
              <a:t>q25zNtPZQuIRqEgcsaB0qY4gEH20be9sC4hBENnlwbMU97au1phbuf7e7icUYd1xnTXbgKW7idx2</a:t>
            </a:r>
          </a:p>
          <a:p>
            <a:r>
              <a:rPr lang="en-US" dirty="0"/>
              <a:t>wUwRxqVMjovdo9lIfp+RZNwHRpxjOOqmFi9geFwaSPPlUuJQ5OMR6RTEYgVIAnqFQDnmaJU4cZqB</a:t>
            </a:r>
          </a:p>
          <a:p>
            <a:r>
              <a:rPr lang="en-US" dirty="0"/>
              <a:t>gZBpjzg+qldrYYsAWMkNWi2AqHNaADGcxFBGMgZyJrXZuFQmIGQnqrSLpZRhpfvD0NWnebRQf+5Z</a:t>
            </a:r>
          </a:p>
          <a:p>
            <a:r>
              <a:rPr lang="en-US" dirty="0"/>
              <a:t>Jtn0YrQbb7lrTMCFS6IE/WWaL2I3C87ZDeyitxSrBsiI4Vb8SNE4zl6qa4j6NPJpHoNFbejWualZ</a:t>
            </a:r>
          </a:p>
          <a:p>
            <a:r>
              <a:rPr lang="en-US" dirty="0"/>
              <a:t>nz0xCBpORxoFbGj50EjHzUqm0O5lOJqYCD5IAyqXE0Sq6eQmuUUVDnqwqTjznpmmHlO36irsBiip</a:t>
            </a:r>
          </a:p>
          <a:p>
            <a:r>
              <a:rPr lang="en-US" dirty="0"/>
              <a:t>IE9ZFW7dpgVtsSBMsByPQm23Dm3olTpPejqpbl17hdBAYs2QqdtublhgeDYHtkUTqt6NQm5h70GD</a:t>
            </a:r>
          </a:p>
          <a:p>
            <a:r>
              <a:rPr lang="en-US" dirty="0"/>
              <a:t>21dYAFiFJ5zpUY1rBxxjHh2VIChm+Uc4HXRPjKI4AzRLNqBPysIFMuBB4iJq4Eu27etiyg4ty1Ej</a:t>
            </a:r>
          </a:p>
          <a:p>
            <a:r>
              <a:rPr lang="en-US" dirty="0"/>
              <a:t>Cn224vM96Z1JEG5kD3cAByprG4Y3TbBNvuAaZxl8oGPGrN29bD6mLM8Fm1gEAwwxk1YuWFZ72gWy</a:t>
            </a:r>
          </a:p>
          <a:p>
            <a:r>
              <a:rPr lang="en-US" dirty="0"/>
              <a:t>pCgC2ZzXnjVvaFgbBvD/AGxYK9y73ZLAE8cav3GJNwCLaKSAeUA5140yGaGUEatRbJQKRduoW0ke</a:t>
            </a:r>
          </a:p>
          <a:p>
            <a:r>
              <a:rPr lang="en-US" dirty="0"/>
              <a:t>MXn4MqNy6rKARCxHd+cKW4w0hlldXHr051Kd7lQ1IRzBFaFgPn3hwoksMqkDUx90DCaMAwKBBIFY</a:t>
            </a:r>
          </a:p>
          <a:p>
            <a:r>
              <a:rPr lang="en-US" dirty="0"/>
              <a:t>wQeFQkoBmJruyp4mu8RIrGGnz1AAjgIpn3V1LPbE+YZ0bewt+I3/AHHwHoonc3mZeCDBR5h0+NfB</a:t>
            </a:r>
          </a:p>
          <a:p>
            <a:r>
              <a:rPr lang="en-US" dirty="0"/>
              <a:t>TbLm3Oht7ChbaiJGdSC2kca8TZ3FYjNDRu7hRbcZg9XGjsNsf9vbPfYfKYdDnklW1+ivtrEiNNse</a:t>
            </a:r>
          </a:p>
          <a:p>
            <a:r>
              <a:rPr lang="en-US" dirty="0"/>
              <a:t>rydjtrom3GsqRIMcCDUeBZJPAWwPZRtrZRQijVEgSfPWFseYx8FeEqQAupu91wOFd3WOwr8MUltX</a:t>
            </a:r>
          </a:p>
          <a:p>
            <a:r>
              <a:rPr lang="en-US" dirty="0"/>
              <a:t>YFpOQOXYawut9hqQeKO+YGoEfBXduIexx8NSknscfHWAb0A1ihPaB8FY2Jnt+OtV8aXnIycPPTWc</a:t>
            </a:r>
          </a:p>
          <a:p>
            <a:r>
              <a:rPr lang="en-US" dirty="0"/>
              <a:t>ChEkH4OjOu2sKzrs8jr6OddXTHTjNc/Iy8jKpOHRn5+iPUa1Wzob1Vq3NkJe+TuLcBvPz89Ne2p/</a:t>
            </a:r>
          </a:p>
          <a:p>
            <a:r>
              <a:rPr lang="en-US" dirty="0"/>
              <a:t>NWczp98dq1bVgQwtrIPnrFAe2hpRV81amPDKj9S5/wDG1FbTzbb3rTjVbPapwrvK+yun5dolkn6p</a:t>
            </a:r>
          </a:p>
          <a:p>
            <a:r>
              <a:rPr lang="en-US" dirty="0"/>
              <a:t>xrxdrfG7sjNrUMR9ZT3hW6W+TqUrAIjhS/X8i19U+2gisU5wc6H5d3Vciuat2g4GiN7tFDHO5Z+7</a:t>
            </a:r>
          </a:p>
          <a:p>
            <a:r>
              <a:rPr lang="en-US" dirty="0"/>
              <a:t>b7OVatnuwlw5W73cP2sq/wBxZIAydRqVuwjCiYjtqSKPYPZVvXIIGBGXnosRFs+7NaQ4GnGTz6qg</a:t>
            </a:r>
          </a:p>
          <a:p>
            <a:r>
              <a:rPr lang="en-US" dirty="0"/>
              <a:t>4tnX5fZrJeDpnlUXrZEceFBEA1HGJig/id620tbywpHsFxxkMQfSKXxHL6GEasx586C7gOrTg6Qf</a:t>
            </a:r>
          </a:p>
          <a:p>
            <a:r>
              <a:rPr lang="en-US" dirty="0"/>
              <a:t>VWvbbtHJyt3Pu2/mwo+JZZQeIEg9hFHDoxyruViTWqJqEtl26hQX8tcAPEqYq416zcRkUsDELhR6</a:t>
            </a:r>
          </a:p>
          <a:p>
            <a:r>
              <a:rPr lang="en-US" dirty="0"/>
              <a:t>W8q7adFcMMnEitdqwlvUYZlOPoqSoYcjlSm2iQCcBgw85o291YZ2GCnhXi22RkOIW2wJHaKv29J1</a:t>
            </a:r>
          </a:p>
          <a:p>
            <a:r>
              <a:rPr lang="en-US" dirty="0"/>
              <a:t>fmrOHV4d6rm5s3IyJQ9SKAPVUoRfuWWMjSYMDFZn11LhvCmXzCyOANNdtWfCLE6jiZIMUDiw4sBw</a:t>
            </a:r>
          </a:p>
          <a:p>
            <a:r>
              <a:rPr lang="en-US" dirty="0"/>
              <a:t>Gfoo3bVsMj4TInHLChe2+4exoARbZh0AHJTxrwBdYCILwuoni0kULKnUVWIJgNy1kCiz2puW10K2</a:t>
            </a:r>
          </a:p>
          <a:p>
            <a:r>
              <a:rPr lang="en-US" dirty="0"/>
              <a:t>OmdPDqq7ud27OgRUtuhlhB+Uoik3+4fw9r4rXEtoku0Yd5hlqPKrV7T3Lylrsk6wOAAOIq1Z2ti4</a:t>
            </a:r>
          </a:p>
          <a:p>
            <a:r>
              <a:rPr lang="en-US" dirty="0"/>
              <a:t>DrZtLLh55y7a0uUtPcbU+vFX05lZxq3fv3LjW2UsoQe7iIwFF9jOmyQNLAMzg4mTwo3rF1fG1DGA</a:t>
            </a:r>
          </a:p>
          <a:p>
            <a:r>
              <a:rPr lang="en-US" dirty="0"/>
              <a:t>iLOEHHvRPCrm3RtNxoVWbFC3b18qUbm6lx7haSuA7vAeeoFvQxAK8QeeAqLbgsCQZGE8s68J0DXo</a:t>
            </a:r>
          </a:p>
          <a:p>
            <a:r>
              <a:rPr lang="en-US" dirty="0"/>
              <a:t>LEqIX01mRA4U7u5Kt7iZACpIw7caJBOGBHCpaCOuiLlwM4ytpi1FNmo29vg2bUbl+41xjxYz0wMS</a:t>
            </a:r>
          </a:p>
          <a:p>
            <a:r>
              <a:rPr lang="en-US" dirty="0"/>
              <a:t>aV7qFLIxJPGl21oqqIIha0qMqhlleYoblzKsJWc6P6fsyPFcRcYfJHKpOZ6Lp+jSD6KUm2WZc2tR</a:t>
            </a:r>
          </a:p>
          <a:p>
            <a:r>
              <a:rPr lang="en-US" dirty="0"/>
              <a:t>4BRmaddtPhLgCeMcfI2n+k1SclxJ7Ka63vXWLebhU1fvZhm0r2LXGgIPct+01gK2+HEn1VDLXuD0</a:t>
            </a:r>
          </a:p>
          <a:p>
            <a:r>
              <a:rPr lang="en-US" dirty="0"/>
              <a:t>V7g9Ar3B6BXuj0U66BMd0xxpGyg6Wmuo9GWPRNczWA8nDp6/2Hb5OOfkRGNY9ERgedarR0Ny4GiN</a:t>
            </a:r>
          </a:p>
          <a:p>
            <a:r>
              <a:rPr lang="en-US" dirty="0"/>
              <a:t>5YAucLyYH0093Z/7mzmAMHX+H4q0sCrDAqREGiScBR+pc/8Ajao6A9pijDIqYrcDcQzJphwAGMzm</a:t>
            </a:r>
          </a:p>
          <a:p>
            <a:r>
              <a:rPr lang="en-US" dirty="0"/>
              <a:t>RnQ+v5FrsPtpSeZg0NRzywrESedanQH6M0VQvaw90GQfTX3u3W6DmwAtuPOsj1V/ttwbTf8AbviB</a:t>
            </a:r>
          </a:p>
          <a:p>
            <a:r>
              <a:rPr lang="en-US" dirty="0"/>
              <a:t>5nWRT2sGKwO7iDA4RST7oyAzw50AIVRzqQ8n2USzEk88au3LkKFEKcquIx8Sy4OkA8eFeITOkECK</a:t>
            </a:r>
          </a:p>
          <a:p>
            <a:r>
              <a:rPr lang="en-US" dirty="0"/>
              <a:t>8UPDEEHrBoQx7DTE+8CJilnnWBqLd5lU/JJkeg1/utvbvRmwGhvStSty5tXPBxrX7Qx9Vats6X1P</a:t>
            </a:r>
          </a:p>
          <a:p>
            <a:r>
              <a:rPr lang="en-US" dirty="0"/>
              <a:t>zGBPozrQUI7RHtrw7rraHE5+yvurtu7OHfUgD00FbwpPyrWHrVqGi7cW2MjbeT/NVxl324SVIe3d</a:t>
            </a:r>
          </a:p>
          <a:p>
            <a:r>
              <a:rPr lang="en-US" dirty="0"/>
              <a:t>SVbzgmiJnpbso+TcIUN3flf5Ub3ifeFvw8SPSehsQIaisAnnXdUauYwNXret5/M2YEnLw72FNbHu</a:t>
            </a:r>
          </a:p>
          <a:p>
            <a:r>
              <a:rPr lang="en-US" dirty="0"/>
              <a:t>kSYzyGJ5AUPyiwxYtecz7jDvaVFNtSCuOpCoOAj20NO4bTMspwBnqFXLe9fWwYsVYSAD6qYWLOlZ</a:t>
            </a:r>
          </a:p>
          <a:p>
            <a:r>
              <a:rPr lang="en-US" dirty="0"/>
              <a:t>EgCB2xWpTI5g0RILDOsxFQMCRga7wxPvHKa0ZLwiDEcpmluwSAABoWWEcS3VUpcfdMuoDEL73BmH</a:t>
            </a:r>
          </a:p>
          <a:p>
            <a:r>
              <a:rPr lang="en-US" dirty="0" err="1"/>
              <a:t>CvzF</a:t>
            </a:r>
            <a:r>
              <a:rPr lang="en-US" dirty="0"/>
              <a:t>/b6r6wmhZc9RmKOi1ce9cEFVBCriMXzNNctqttGdtIRWJbGJJYk14t57KLcYGGBbTGY7xjLl</a:t>
            </a:r>
          </a:p>
          <a:p>
            <a:r>
              <a:rPr lang="en-US" dirty="0"/>
              <a:t>S3tsSbZOs3J91hw0xhNFxd8a8stctXMMcyqNhFPuVsuty4wFtEOpAvHW0Gim8uMLbg3CZ97lGAPV</a:t>
            </a:r>
          </a:p>
          <a:p>
            <a:r>
              <a:rPr lang="en-US" dirty="0"/>
              <a:t>Vpoud9e8cJU8iTGJpk0juwCZEy2VMmvWDmbZ1Ny4VqX8GIQvxjHjTW7A8durBZ9FaTc8K1wtpgPT</a:t>
            </a:r>
          </a:p>
          <a:p>
            <a:r>
              <a:rPr lang="en-US" dirty="0"/>
              <a:t>nUsZJ5+RNm0dHFyIFC/uW1lMY+TXg2tKqM4o8U50AjjUeuhcvJBHrprNo/7i4sWwPk9dG5cYszGS</a:t>
            </a:r>
          </a:p>
          <a:p>
            <a:r>
              <a:rPr lang="en-US" dirty="0"/>
              <a:t>T03j9H4aQdVuvDsGMEW43HvDKj5G1KgT4LZ5UwZVBukIuk86C+HkAMxTNoIAEyIpJttjiT21iGA5</a:t>
            </a:r>
          </a:p>
          <a:p>
            <a:r>
              <a:rPr lang="en-US" dirty="0"/>
              <a:t>lTV5iwEBVE1gwIrbmQe8cuzo6qwPTBq4s8ZFJJl1EN5GB7KzrOs6iZrOsawrrrr6M6wrCuqsPTQB</a:t>
            </a:r>
          </a:p>
          <a:p>
            <a:r>
              <a:rPr lang="en-US" dirty="0"/>
              <a:t>41HRB6MOFTU1HRFfDUcaJbIeegefA1nUGCORqbR0Ny4URvLPePu3kwYef46LbRzftD5Awf0caOoF</a:t>
            </a:r>
          </a:p>
          <a:p>
            <a:r>
              <a:rPr lang="en-US" dirty="0"/>
              <a:t>WVbgZWEEdxqcOCe4dIHPhWJmhGVbsfUPtrsceRb7D7aEgFQTnUlYFEisBjxoALjWAxoKCRjGXHlT</a:t>
            </a:r>
          </a:p>
          <a:p>
            <a:r>
              <a:rPr lang="en-US" dirty="0" err="1"/>
              <a:t>FSVdYgjCMKS</a:t>
            </a:r>
            <a:r>
              <a:rPr lang="en-US" dirty="0"/>
              <a:t>/vjbdzMkgIc4HeX4qS6o8JZmLpB1edaL/AJW3ctt8u0NY87CjptxjlGVQphjnFSMa</a:t>
            </a:r>
          </a:p>
          <a:p>
            <a:r>
              <a:rPr lang="en-US" dirty="0"/>
              <a:t>BIw6qlliKj3R1Z1cgziufbSA5TWAoKqluQAo6bVwc4BigblsgnIRjQUAh/</a:t>
            </a:r>
            <a:r>
              <a:rPr lang="en-US" dirty="0" err="1"/>
              <a:t>OtBfFDqPkPDj+apubK</a:t>
            </a:r>
            <a:endParaRPr lang="en-US" dirty="0"/>
          </a:p>
          <a:p>
            <a:r>
              <a:rPr lang="en-US" dirty="0"/>
              <a:t>S+d3bmD9kzWm9cu2nOXiLArxkusSMdVvH2GiHa5eQ/</a:t>
            </a:r>
            <a:r>
              <a:rPr lang="en-US" dirty="0" err="1"/>
              <a:t>JYkfDTBFuCVIzw</a:t>
            </a:r>
            <a:r>
              <a:rPr lang="en-US" dirty="0"/>
              <a:t>/mmj29LdlHyXRLQvFkPd</a:t>
            </a:r>
          </a:p>
          <a:p>
            <a:r>
              <a:rPr lang="en-US" dirty="0"/>
              <a:t>M+nCrlxrNxHwMn3B0XSXh1YQvMRUFgoGc50Gt7nTcHDOrra//wCotDVHDRdq4HOlGIFzH3xpAqV9</a:t>
            </a:r>
          </a:p>
          <a:p>
            <a:r>
              <a:rPr lang="en-US" dirty="0"/>
              <a:t>AzjrprikAA4mQMRS7i1blGu6BqPe0CdTY5dVa9yVknugeqksAaQ04494jl1U9tbDW1RoYPAB5kUy</a:t>
            </a:r>
          </a:p>
          <a:p>
            <a:r>
              <a:rPr lang="en-US" dirty="0"/>
              <a:t>3VkkwGHLgKxGgDIniaIGfVwrDE5VpfnhpJBrvTFYAA14zH7tQdZbAKtBk1eG3eVwYrSzgESyQJar</a:t>
            </a:r>
          </a:p>
          <a:p>
            <a:r>
              <a:rPr lang="en-US" dirty="0"/>
              <a:t>d2zZUpiW3VwjVqbOFz9VEIjbjQ/iNKm2C2c45xX5i8z2tR72R904JNDXf/LLt2KWbUkNcPzlMBaK</a:t>
            </a:r>
          </a:p>
          <a:p>
            <a:r>
              <a:rPr lang="en-US" dirty="0"/>
              <a:t>b3cu9/WPzBujUqaRKpryz4CmXZadvtLXdZrpzGZInsq4LNtmtMwW84gC6RlX5q9cVQzkWtu0KBxg</a:t>
            </a:r>
          </a:p>
          <a:p>
            <a:r>
              <a:rPr lang="en-US" dirty="0"/>
              <a:t>AYGa3N1X8LxZVbSjEA44t8HkQok8hQuGLNk/Leg14eNdEGWxHoqABbsrwGGFeCncUCJFHM8qIcNj</a:t>
            </a:r>
          </a:p>
          <a:p>
            <a:r>
              <a:rPr lang="en-US" dirty="0"/>
              <a:t>6KS/abuAjVOVPfukBba4DmeVXNzeOfuryHLyL56h7aUDP7uKVSQXe4hc8zR8jbgCfuDnS2/kWF1H</a:t>
            </a:r>
          </a:p>
          <a:p>
            <a:r>
              <a:rPr lang="en-US" dirty="0"/>
              <a:t>6zVlRAAGshfSaCxkMqwGFX2iZePRWKKe0CtuAgEtwEcK4g9RPx13WYef46wZs6gs1Ys3prB2x40t</a:t>
            </a:r>
          </a:p>
          <a:p>
            <a:r>
              <a:rPr lang="en-US" dirty="0"/>
              <a:t>xZJbBiaeyx4SOfTj0YVFY111hWWFZdMGgeiKgVNY11V2VNY4xUxWePRnn0dtY59GGdZ1iRWFYGoJ</a:t>
            </a:r>
          </a:p>
          <a:p>
            <a:r>
              <a:rPr lang="en-US" dirty="0"/>
              <a:t>kGptnSx4cK072zLQQLozEiMGo7jYXBuLUGbZwuDs50UuoVcZgiCKmTW67E/5qP1h5FosJXGQOU19</a:t>
            </a:r>
          </a:p>
          <a:p>
            <a:r>
              <a:rPr lang="en-US" dirty="0"/>
              <a:t>w+h5MLew9DDCtN1G08DmPSKIE9RNLatIbjkgEjIdtW9o15jefFn+SpPCKMXEdBkRgZ5RTFm1PplQ</a:t>
            </a:r>
          </a:p>
          <a:p>
            <a:r>
              <a:rPr lang="en-US" dirty="0"/>
              <a:t>B7s51ceZ1QZPZSJmmIIInM1xgcJMVqtXGtN9EkTX+5263ubgaG9K1Nm8du5+ReGHmcVOjWnB0IZf</a:t>
            </a:r>
          </a:p>
          <a:p>
            <a:r>
              <a:rPr lang="en-US" dirty="0"/>
              <a:t>Ss1jgeVYNE5xWfmq45UhZWDGGdWbSe87ACp/Ll44MO6fRWn8iloL8tAJ/mo2wl1gcsQo9VKzq3UC</a:t>
            </a:r>
          </a:p>
          <a:p>
            <a:r>
              <a:rPr lang="en-US" dirty="0"/>
              <a:t>4mi91Rjx7rH461uNKniVig/5xLbcAp1eqoN83E5wB7K1Ww6XfnqTJrTfRb8f9xcfSKJuWXst9Ahh</a:t>
            </a:r>
          </a:p>
          <a:p>
            <a:r>
              <a:rPr lang="en-US" dirty="0"/>
              <a:t>6MDTRlPS3ZR8le+bYIILLnV60u9a8GGKEE+2jV8G14saT1Co/LKp5gEmoFlVPAmRV33fx7Y82i7S</a:t>
            </a:r>
          </a:p>
          <a:p>
            <a:r>
              <a:rPr lang="en-US" dirty="0"/>
              <a:t>xc0W0IZgJx7ogUATp4Y50Q5DW51C0o1EkmPPSr4YNx8FtT3VHM0BfuCRHUBwwqREuYWcTiZoW1UG</a:t>
            </a:r>
          </a:p>
          <a:p>
            <a:r>
              <a:rPr lang="en-US" dirty="0"/>
              <a:t>5pJ6z2nhTNfAaY0ACAp89TeOmchmTUKRqPu48OygIBbicqGrA8qhR56OoLp4aTjPoo22AYHOcR56</a:t>
            </a:r>
          </a:p>
          <a:p>
            <a:r>
              <a:rPr lang="en-US" dirty="0"/>
              <a:t>W3t9KLMNpwIX6OBpv1BhuL1+yNNu2IGoHAZUi7zZ3rd8tMFWZViYlophc2z6FAggSDNXNl+ngq8Q</a:t>
            </a:r>
          </a:p>
          <a:p>
            <a:r>
              <a:rPr lang="en-US" dirty="0"/>
              <a:t>XRl+6PZTXv1K+b7WrmlWYKoGPPGr1x7SGySbltsSmoYBnEY0yqwjeamvX9JHhg/IQHnT3LMG3YTR</a:t>
            </a:r>
          </a:p>
          <a:p>
            <a:r>
              <a:rPr lang="en-US" dirty="0"/>
              <a:t>Z1ghSZA1KgESKCeE+43MsQWEW0YH3hqPsp38O5YbUTb1GTdcxLNPx9N17t0WbNldTO3sq1YFsFmt</a:t>
            </a:r>
          </a:p>
          <a:p>
            <a:r>
              <a:rPr lang="en-US" dirty="0"/>
              <a:t>jW5MSz+bDCk220RE2wWCc1AIgR114t46nMSYgeitIyywohDQMEjnQV7cqc5FM7QlpBJq594fyxbu</a:t>
            </a:r>
          </a:p>
          <a:p>
            <a:r>
              <a:rPr lang="en-US" dirty="0"/>
              <a:t>JwgeTuD1CreXea3GPXVtbgAbxFHdMjAUfI23IWDNXLzRN1iRHIYDo29oZai5HUtddE0zcC7Ho2/1</a:t>
            </a:r>
          </a:p>
          <a:p>
            <a:r>
              <a:rPr lang="en-US" dirty="0"/>
              <a:t>6jjx6cay6GMYriKR8hMHsoHgcuntrq6OsdGJ7Kx49GdZ1HRM1jUDM1jQqR29ECY51FCsKmseNYY9</a:t>
            </a:r>
          </a:p>
          <a:p>
            <a:r>
              <a:rPr lang="en-US" dirty="0"/>
              <a:t>GPnrDKs6xqKnojGpqDlWq0dBPDhWneWtX0oxHYwotsLmteFu5g3mIrcW91bNtiqwDxgmmP0h5Fvz</a:t>
            </a:r>
          </a:p>
          <a:p>
            <a:r>
              <a:rPr lang="en-US" dirty="0"/>
              <a:t>+2mKJrXWQaW0b/htHet6Sy9hGNAOqg/OQFfSppjt7Yuo2J8My3nU096DauFpE5ipuXC4OJmixIg5</a:t>
            </a:r>
          </a:p>
          <a:p>
            <a:r>
              <a:rPr lang="en-US" dirty="0"/>
              <a:t>0wHIeykbPE+2u7lyipYQaKgYjCgOI51Npyp5KYBrTf2ov9ajS4/iXCi9pHtLmRcGXnWg124t0jgD</a:t>
            </a:r>
          </a:p>
          <a:p>
            <a:r>
              <a:rPr lang="en-US" dirty="0"/>
              <a:t>TLaWArLW1P8AcX29EXFDDka7tsDsrVfRWA4tWlPDHUIqNSkcsK0lFB+csA+yh4924oXKTMeqvu3a</a:t>
            </a:r>
          </a:p>
          <a:p>
            <a:r>
              <a:rPr lang="en-US" dirty="0"/>
              <a:t>/hkVB+CpXZAt1wKJTYW0PPP4KcxEkmOk9lHybap7xkCn1L3SMaYdZq6qtGpRPprvPM54YUto7e3d</a:t>
            </a:r>
          </a:p>
          <a:p>
            <a:r>
              <a:rPr lang="en-US" dirty="0"/>
              <a:t>JwDAxVwQuk3rb6MeC3BHrq6YiYCHjJA5V4zFtYHd1nInOj476ijazcAEn6I6hU2rYCgTIzAHM1qv</a:t>
            </a:r>
          </a:p>
          <a:p>
            <a:r>
              <a:rPr lang="en-US" dirty="0"/>
              <a:t>oDcRvuxJz54RNLcYksgOqcQDzFFmXSoEy2BOHAUGtRxnVwrx9yzMUOAIgH0Vq/LO8GEwEgcZg8KM</a:t>
            </a:r>
          </a:p>
          <a:p>
            <a:r>
              <a:rPr lang="en-US" dirty="0"/>
              <a:t>22QtDS0jDz9lMYZdBzPumRQUT5zQAEjiZiKGnhUsSuPM5UAGAXlMmsGEEZSZprgEG575JJyq4+1t</a:t>
            </a:r>
          </a:p>
          <a:p>
            <a:r>
              <a:rPr lang="en-US" dirty="0"/>
              <a:t>LbeYd9IExnjQTdIt20DqUHAavNX3BE25hQYx5Ga8Q3LjPiVBbuiTjlFbSyy3LrySyK0LierOnu7W</a:t>
            </a:r>
          </a:p>
          <a:p>
            <a:r>
              <a:rPr lang="en-US" dirty="0"/>
              <a:t>wDfuAEO8AIeocB56u+Kndt4m6tvQrsSBm3e6b5MtLIAojEg6uPZQu31VZnUiKADjhqoBFA66xais</a:t>
            </a:r>
          </a:p>
          <a:p>
            <a:r>
              <a:rPr lang="en-US" dirty="0"/>
              <a:t>4UNNzGhPeFHIAY02zst/trZgx8ojyr57KHHv2wB56s7ZFOtrwEHGSRT2WILJgYxE+RZUE6msaVgx</a:t>
            </a:r>
          </a:p>
          <a:p>
            <a:r>
              <a:rPr lang="en-US" dirty="0"/>
              <a:t>nSqlx109Yj1isLzecA/BTnxJ8JdIJXi3nrNSOwiidK4A8aX7uZkyCOJqTabHlB9lWJDCHx1KajxF</a:t>
            </a:r>
          </a:p>
          <a:p>
            <a:r>
              <a:rPr lang="en-US" dirty="0"/>
              <a:t>B66lWB7DWJFRqFZ1mKZTEEEUy/NJiOo0jTJAx83RB9NCjWdTWGPRica51FdtR0YdGHnqOHGoqPRR</a:t>
            </a:r>
          </a:p>
          <a:p>
            <a:r>
              <a:rPr lang="en-US" dirty="0"/>
              <a:t>yjhXVXDpzo9E1jjWFYjsrhj0c6wrr6MajhWNd3A8OVWdWeo4jsp+0eRbPCWp7e2cKC5JJ7BTndNq</a:t>
            </a:r>
          </a:p>
          <a:p>
            <a:r>
              <a:rPr lang="en-US" dirty="0"/>
              <a:t>L4ggg50QBPKa1SVjiM6C3gNyBkGEP5mGPprTaueC2em5iPtVLYKcmXEEcwaIzwGPmpRwDN6ZoGAe</a:t>
            </a:r>
          </a:p>
          <a:p>
            <a:r>
              <a:rPr lang="en-US" dirty="0"/>
              <a:t>VHUABwwE0LdtC7MOGNar/wB2vLjQPhh2HFsaJS2oPDAD2VDAYjEDKsbYDfOXut6RV2LrPbBHdbE+</a:t>
            </a:r>
          </a:p>
          <a:p>
            <a:r>
              <a:rPr lang="en-US" dirty="0"/>
              <a:t>mrN25fFt7dxSFYHvAcjXccHqnGpFYzURqU/JNC3ZUJuDkqOdX2QaXw9KjnqIPnmtFxC/+mT8Ffg3</a:t>
            </a:r>
          </a:p>
          <a:p>
            <a:r>
              <a:rPr lang="en-US" dirty="0"/>
              <a:t>TGeqTX4bhuQBrCw8nqrSbZUnMEDKriHNWIPSRR7fJsgZkxTLqAUgyCacfSNNbCl5QnSpg+up8B0J</a:t>
            </a:r>
          </a:p>
          <a:p>
            <a:r>
              <a:rPr lang="en-US" dirty="0"/>
              <a:t>+dlRBJBHCr2Dz+ZtRnl4d2auoElwFljkO6MqEkCTAWaKsZcHBMx54rWwm42LLkAKF22/3C90Wlww</a:t>
            </a:r>
          </a:p>
          <a:p>
            <a:r>
              <a:rPr lang="en-US" dirty="0"/>
              <a:t>z1OT6qh9VssIEHvCeukKXj3VgqcSe0mixaVAMzQuXBIYTABOQyq4barbtoDcUCCzevE13hpLwUt4</a:t>
            </a:r>
          </a:p>
          <a:p>
            <a:r>
              <a:rPr lang="en-US" dirty="0"/>
              <a:t>DznGmtMxBmNS5T1xRtFvF8M6S6Djywp0Nl2UEQwEA6jzYipIIEwsVDOYPEGDS3jqe9b90sxOdFhi</a:t>
            </a:r>
          </a:p>
          <a:p>
            <a:r>
              <a:rPr lang="en-US" dirty="0"/>
              <a:t>2WVAaseRFYET82irjTQxGps8KcFpHuthXiCyA8iWiJinKtqLR3TiqxyFXVuFNUqIXjj0BF+7t5m4</a:t>
            </a:r>
          </a:p>
          <a:p>
            <a:r>
              <a:rPr lang="en-US" dirty="0" err="1"/>
              <a:t>wMUbFx</a:t>
            </a:r>
            <a:r>
              <a:rPr lang="en-US" dirty="0"/>
              <a:t>/</a:t>
            </a:r>
            <a:r>
              <a:rPr lang="en-US" dirty="0" err="1"/>
              <a:t>EvHElcaDW</a:t>
            </a:r>
            <a:r>
              <a:rPr lang="en-US" dirty="0"/>
              <a:t>/dIkGiAaIBisTQNtiCORoB8+dOEaLl0aBzjiak5nyr56xTOBOh1MdmNWv1G6</a:t>
            </a:r>
          </a:p>
          <a:p>
            <a:r>
              <a:rPr lang="en-US" dirty="0"/>
              <a:t>I8Mt4KQcXYRx5UztizGT5FhzklkdGArcXDxcj0VhnVyfmmrePyRXwVtvr/BUETNSUX0CvcWewV7i</a:t>
            </a:r>
          </a:p>
          <a:p>
            <a:r>
              <a:rPr lang="en-US" dirty="0"/>
              <a:t>+gVgi+gVgi+gVgq+gVqUAKwnkKeyT1gVh0z5Pb04Z1jXV11zjowzrHsqCaHARWBFdfR21hiK6+jH</a:t>
            </a:r>
          </a:p>
          <a:p>
            <a:r>
              <a:rPr lang="en-US" dirty="0"/>
              <a:t>KsK41nBoYipJHnNYMAO2pLiO2sbg9NY3V68a98HsBNe8x7FNQqXDjyru2XPmqF27eeghU2nU6kOY</a:t>
            </a:r>
          </a:p>
          <a:p>
            <a:r>
              <a:rPr lang="en-US" dirty="0"/>
              <a:t>J5Grlq+pUgjyLR+k3wVcuvcKOl0gYSMga1PfLAdUUTbvMB82JPppnO5gdYmjpvKwGRrvgOeBQzhX</a:t>
            </a:r>
          </a:p>
          <a:p>
            <a:r>
              <a:rPr lang="en-US" dirty="0"/>
              <a:t>3cW14qzSD5hNNa3JAwXWbYwGHAYV3d0pUsdDaSJ6jNDTfUocoHxVN1jc6uFabSAR1VEVkTXugW4w</a:t>
            </a:r>
          </a:p>
          <a:p>
            <a:r>
              <a:rPr lang="en-US" dirty="0"/>
              <a:t>M970VHGu7nW4k5R7a25/uL7aBZAHI95cD6qnbX9QHyLgn1io3dhkj5a95fSKKqwCzkDjFeOlpRdP</a:t>
            </a:r>
          </a:p>
          <a:p>
            <a:r>
              <a:rPr lang="en-US" dirty="0"/>
              <a:t>y829PRNYCu4wU9YmpG7KEfNT/OiVvXLsfVE+ury3BpYMZBz6TTdvk2vy66ruoaF5mim+2t6yciQJ</a:t>
            </a:r>
          </a:p>
          <a:p>
            <a:r>
              <a:rPr lang="en-US" dirty="0"/>
              <a:t>Wn5E0otglipy7K79s3VXDTial9nM/RHtq4fCf8a3KRx03KuW07oUqXePoqYpQMlAJ6hl7aLRBmWb</a:t>
            </a:r>
          </a:p>
          <a:p>
            <a:r>
              <a:rPr lang="en-US" dirty="0"/>
              <a:t>OitttLEYuTBjnhT3XYy8d3l2ClKjSFnFq0r3mOOHoo2j3iRHUJ59dF7xKwYURB00Wt2pIGlMMQpH</a:t>
            </a:r>
          </a:p>
          <a:p>
            <a:r>
              <a:rPr lang="en-US" dirty="0"/>
              <a:t>qpt1v7i94kpt8yo4d+iEJUBgWCZHjE8qR0HcEkqgHeJHGrclUdziuJK8udQ0DmWOE0+liVQwREAV</a:t>
            </a:r>
          </a:p>
          <a:p>
            <a:r>
              <a:rPr lang="en-US" dirty="0"/>
              <a:t>4geZ4DOu6JHHCZoqFKgcaUho04/W7aJIwjLGgIZY9dFgIWcooMWm2wgQDgec0HXI+YmntXLtuyGY</a:t>
            </a:r>
          </a:p>
          <a:p>
            <a:r>
              <a:rPr lang="en-US" dirty="0"/>
              <a:t>HU2EAV92h3+4Hymwtg/DQtWW8G2fdt2hpHqo7jesW1/PxMUEGCgUQmFYJq7KKlTbPXQcZnOjbu3Q</a:t>
            </a:r>
          </a:p>
          <a:p>
            <a:r>
              <a:rPr lang="en-US" dirty="0"/>
              <a:t>LiidIxNNcbC0gIRerpPkXuthT2vnXVXDOtvYQMERtK/NwGXb5KdVkVNO5+SCaUnO4S589YcKuEDM</a:t>
            </a:r>
          </a:p>
          <a:p>
            <a:r>
              <a:rPr lang="en-US" dirty="0"/>
              <a:t>R6aRYyUVMY1thl3jWWFZdHwVE1hl0C6B7hx7Ktv5j2GgRhOVZ9HKKzg1wrAipLD01JYRxxrF19NY</a:t>
            </a:r>
          </a:p>
          <a:p>
            <a:r>
              <a:rPr lang="en-US" dirty="0"/>
              <a:t>3V9Ir8VfSK/GWo8UGsHnsFZkx1VhqP8ACaLhHMYHu86hbVw/w0NO1ukdld3aXAOsVhtGHaakbfHh</a:t>
            </a:r>
          </a:p>
          <a:p>
            <a:r>
              <a:rPr lang="en-US" dirty="0"/>
              <a:t>jWFhR2msUtip1J2VheAnqGHqqDugPN/lXe3eHnrHdv8A8eepfc3Cc8v86lr1wntiu89xv4v8qxDt</a:t>
            </a:r>
          </a:p>
          <a:p>
            <a:r>
              <a:rPr lang="en-US" dirty="0"/>
              <a:t>/FRAtkg8CTX4Qw5k/HWFlfbQHhKPNUhFEdVDIEdlYHDkK4k1xjhjXhX7YuJybGsdqvmJHw1KW2E/</a:t>
            </a:r>
          </a:p>
          <a:p>
            <a:r>
              <a:rPr lang="en-US" dirty="0"/>
              <a:t>JDfGK0lrlo9cH4qA2TDc21JaMngxwrcJfVrbLeMowj5K0dBwBg1lEVjhWqMThIqVETmei5HFV9lF</a:t>
            </a:r>
          </a:p>
          <a:p>
            <a:r>
              <a:rPr lang="en-US" dirty="0"/>
              <a:t>GjQLrzONBtrdNr6PvIfMaP5i1K/Pt4j0Z1KOGnhx6I4c6wOHZUx0bkAcASfPVgj56+2kJwwFQejU</a:t>
            </a:r>
          </a:p>
          <a:p>
            <a:r>
              <a:rPr lang="en-US" dirty="0"/>
              <a:t>1uHPyk7reqv9ve8VPmXRj9oV/vLDWhxcYr6RQNq4GmsKjn07kfT8hu3ydsf7i+2tLLIPMTW5Xlcb</a:t>
            </a:r>
          </a:p>
          <a:p>
            <a:r>
              <a:rPr lang="en-US" dirty="0"/>
              <a:t>21Y29lLS3YIS4VgjDmKI3OxDrxezj7KCP903EOseajc1Jo1CWwiYNXrbXAoIXSMp7opbdss915Ol</a:t>
            </a:r>
          </a:p>
          <a:p>
            <a:r>
              <a:rPr lang="en-US" dirty="0"/>
              <a:t>BhA4seApDcbxLkENbHuiThM1qKguR3iBMdgoLcnSsMp4t1nsq425cLYMCzZU5DmxHE0bO1t6EB0v</a:t>
            </a:r>
          </a:p>
          <a:p>
            <a:r>
              <a:rPr lang="en-US" dirty="0"/>
              <a:t>dOAE4DHial++Y71xjjXgbVWuvIJuAQqKc8ThQs2wXcDvEnlzPOu+3cbNeYpn1acMADlX5fw/</a:t>
            </a:r>
            <a:r>
              <a:rPr lang="en-US" dirty="0" err="1"/>
              <a:t>uIxu</a:t>
            </a:r>
            <a:endParaRPr lang="en-US" dirty="0"/>
          </a:p>
          <a:p>
            <a:r>
              <a:rPr lang="en-US" dirty="0"/>
              <a:t>s0MeoDOu8FhgdIEluqmusS1qI8MD1y1OzOVtgYaTJIrVZDssgAkFT1+9U2Z0oZM4lh5qYaFRvpEA</a:t>
            </a:r>
          </a:p>
          <a:p>
            <a:r>
              <a:rPr lang="en-US" dirty="0"/>
              <a:t>+itJYC4M4POjAJjCeFSQSedE88eQitO5vK5GVte8aKbG0LQ4OcTRfcXWcnmaFu2CWYwAKXcbkarm</a:t>
            </a:r>
          </a:p>
          <a:p>
            <a:r>
              <a:rPr lang="en-US" dirty="0"/>
              <a:t>cHhWi2uXAV3UJHOjIIaijXHR+EVDnWBxNXNwglhCqOtqe/dYs7mSTTdnl3Tzceym0EBvGEE8KtJe</a:t>
            </a:r>
          </a:p>
          <a:p>
            <a:r>
              <a:rPr lang="en-US" dirty="0"/>
              <a:t>/E8RiZOYjAheHk/fKSvhhAV517rY8IprSalZxE8hSWw5hQBiDwrC4B2mPbVu3Zh9bgYGa7tqY66k</a:t>
            </a:r>
          </a:p>
          <a:p>
            <a:r>
              <a:rPr lang="en-US" dirty="0"/>
              <a:t>WB6a233InvGJAqPDQfxCvcT0isrdf+mDWLWwTWNy2PMawvoD2VcT8wDIPCmDbiGwggYgg0lw7wzk</a:t>
            </a:r>
          </a:p>
          <a:p>
            <a:r>
              <a:rPr lang="en-US" dirty="0"/>
              <a:t>cOVY7p6OrdXD56/8m4fPQm/cMczX4rGsWb01EsfPRA1ENmJr3W9Nfh+s1+Cp7SfjrCws8K7tlPQK</a:t>
            </a:r>
          </a:p>
          <a:p>
            <a:r>
              <a:rPr lang="en-US" dirty="0"/>
              <a:t>nwkHYoqQi+iuA81Z9OdZ1iZ6IrCuVfDUE1M4VjnWNE8qyxFE9GfbWWFYUJgmuupGfRjlWOFZ1DgM</a:t>
            </a:r>
          </a:p>
          <a:p>
            <a:r>
              <a:rPr lang="en-US" dirty="0"/>
              <a:t>ORqbLQfmmtG5tzBnzjso6R3Tw7O2scOQqQR2CsQIPCsx2UGI0zwbOm+ovsq6OV04eYVIyppUgDI8</a:t>
            </a:r>
          </a:p>
          <a:p>
            <a:r>
              <a:rPr lang="en-US" dirty="0"/>
              <a:t>6kIUu/8AcXA/513GF9B8lu63pyrw7wNm5818KkGRwoknAYmgFLXAcJtozif4RW5dVIBWRqBU58jV</a:t>
            </a:r>
          </a:p>
          <a:p>
            <a:r>
              <a:rPr lang="en-US" dirty="0"/>
              <a:t>o/TX20mGBUezye9Gk88q1qvhv8+33fZhX3N0Xk+ZcwPpoLvLDWG4MRK+ZhhU23DdlYGtx1kH1dOF</a:t>
            </a:r>
          </a:p>
          <a:p>
            <a:r>
              <a:rPr lang="en-US" dirty="0"/>
              <a:t>N5NhuTr7aXrArdDm5PpxraH6YHRG4tLcjmMfMc6e1D+E1xXKajEqriOcd6ruoFyNAUAe6dK+9TSQ</a:t>
            </a:r>
          </a:p>
          <a:p>
            <a:r>
              <a:rPr lang="en-US" dirty="0"/>
              <a:t>zgkhgI9PVTXTGtsC/GtRwBxJpVsjSUPeBGOmmLtCKI0DieeqhpYpbnliIPAGhtJV5nUzGCQKKoBb</a:t>
            </a:r>
          </a:p>
          <a:p>
            <a:r>
              <a:rPr lang="en-US" dirty="0"/>
              <a:t>2qgERgzYceqosgsMyxx5nOiba6maNHVmcaUbkA3j3nQGQOOdG/cEESEBIwHZVwX3LLcMW1XFsc5o</a:t>
            </a:r>
          </a:p>
          <a:p>
            <a:r>
              <a:rPr lang="en-US" dirty="0"/>
              <a:t>7a2mlVGJXDAUuo6bURpPvGOVD33MRpHspvzFlbQmVBaSRwmKVvDGoYA1jCvw501y5d0WgMQ8AT1U</a:t>
            </a:r>
          </a:p>
          <a:p>
            <a:r>
              <a:rPr lang="en-US" dirty="0"/>
              <a:t>y7cHcXefyRRUP4Vs/JTCizksTmT0LZsiWY0L24E3Ima0pAisIBrw2HdqAupTWoW45MKAJxpiWkm6</a:t>
            </a:r>
          </a:p>
          <a:p>
            <a:r>
              <a:rPr lang="en-US" dirty="0"/>
              <a:t>n/N0N2dJ8i59f4K1ZMbwI4+qrK3AusfKAhjPOMK/L7UAvGoyYAAqdKnsM0QbREcYmpY6hiDgYBpb</a:t>
            </a:r>
          </a:p>
          <a:p>
            <a:r>
              <a:rPr lang="en-US" dirty="0"/>
              <a:t>YYgjM6ag3D6KBFyede8ZrOhBxrC4wHUa7t54HXSO1zUyZE13tJPZR1W1J6iRXeVVPWW+BaB1WwPr</a:t>
            </a:r>
          </a:p>
          <a:p>
            <a:r>
              <a:rPr lang="en-US" dirty="0"/>
              <a:t>H/pqQbZnKH+Op0pPCHFQEX7VEG2MfpU6kYg+2m2zHPFag4isqgCByFY1NTXtrCominLox9NYVl0Q</a:t>
            </a:r>
          </a:p>
          <a:p>
            <a:r>
              <a:rPr lang="en-US" dirty="0"/>
              <a:t>cZ4V2VnHRhjWVZ412V1111hh2UOHREZUPR094z19tYcc6mKMih66zxqY8iRWVRGPTDDCptGDyNQ4</a:t>
            </a:r>
          </a:p>
          <a:p>
            <a:r>
              <a:rPr lang="en-US" dirty="0"/>
              <a:t>iONcuZrwdUuBqgYYGoQaQax7vVWPG2tXh/eP9K9GNYio4g1pdAw5HGidtdNo/</a:t>
            </a:r>
            <a:r>
              <a:rPr lang="en-US" dirty="0" err="1"/>
              <a:t>MbvIfirTvLRA+en</a:t>
            </a:r>
            <a:endParaRPr lang="en-US" dirty="0"/>
          </a:p>
          <a:p>
            <a:r>
              <a:rPr lang="en-US" dirty="0"/>
              <a:t>eWvumB6hW7HAIat/WHtq3B+SvsrE1gJ6IrvKDGVAD0VlTaoIIiDj6qLrNp/nWzHqyr7q4u5tj5Ld</a:t>
            </a:r>
          </a:p>
          <a:p>
            <a:r>
              <a:rPr lang="en-US" dirty="0"/>
              <a:t>1/iq47obbECVOfkN5Ns8mHtpHMnujACTlV+MAYPpArat/cX213c+usTjR+sPYavXT3QQCW7FVfgo</a:t>
            </a:r>
          </a:p>
          <a:p>
            <a:r>
              <a:rPr lang="en-US" dirty="0"/>
              <a:t>DUFEYqB3nHKpkhBj3qNue+cgKJwR291T8fGm8YRIktlHKtNshozJOJwijetiXt9x2AkHThpBPrqL</a:t>
            </a:r>
          </a:p>
          <a:p>
            <a:r>
              <a:rPr lang="en-US" dirty="0"/>
              <a:t>oCowgjnNaYCKCCG6uVPpErwBEZCPPQNwEECWJiCTwHZXdzB7x4Y0wS3DEaVcd5j2CkOLXHwKnl10</a:t>
            </a:r>
          </a:p>
          <a:p>
            <a:r>
              <a:rPr lang="en-US" dirty="0"/>
              <a:t>1zdNBf5M5DkK8PZgKq4aznT3bpDoPcjMnrpm3O40MTOgHU0cgOFN+Rtd7hduYnzUX3F5nJ4T5C2b</a:t>
            </a:r>
          </a:p>
          <a:p>
            <a:r>
              <a:rPr lang="en-US" dirty="0"/>
              <a:t>YlmMUt+6QzkSTQQ+7lRdH0yMq7zTWJwJzrUwBEd00WqTlQjI3V9jdDdnlseb/BVxyxWLp7wEkRyq</a:t>
            </a:r>
          </a:p>
          <a:p>
            <a:r>
              <a:rPr lang="en-US" dirty="0"/>
              <a:t>xuX8XxrurV4xkkDIjART73cKS10xaIJUhRx7pFdy9eTqDk/1TVy8Ny7ASQHAbLsilhrZD94hgZls</a:t>
            </a:r>
          </a:p>
          <a:p>
            <a:r>
              <a:rPr lang="en-US" dirty="0"/>
              <a:t>aGqzaf8A47KL3dohCgzBFB32erWSwI5HljUPt7tueQP+dQLzoeGsf/qmK7hBpYhZzwruXUblXdVW</a:t>
            </a:r>
          </a:p>
          <a:p>
            <a:r>
              <a:rPr lang="en-US" dirty="0"/>
              <a:t>+qaNoWSXQSwGOFS9plnmDRwPoqIrnWfmoAEgjLGpF1h56QPdbQTiCZEU7qe6ThSuMCDXiAdtST0T</a:t>
            </a:r>
          </a:p>
          <a:p>
            <a:r>
              <a:rPr lang="en-US" dirty="0"/>
              <a:t>WNYdHXzrLOuZrCaipBrPCuddfXWPRjWfR1dE9GdSeiRM8qyyqRhWGM1B9NfDUijFfBWGeddXRj0x</a:t>
            </a:r>
          </a:p>
          <a:p>
            <a:r>
              <a:rPr lang="en-US" dirty="0"/>
              <a:t>nWVY1IFTFZ1DAEVNsweXCvvFxHGoBimZmhbYlieApHBlWtKQa3HPxo/lWs8OWdHGOsUVe54mMicx</a:t>
            </a:r>
          </a:p>
          <a:p>
            <a:r>
              <a:rPr lang="en-US" dirty="0"/>
              <a:t>QKkg5xJ+OgEaB66IYyD6aIJLKTiDWoKbL/PQwf8AOt2hcXrXhnE4MKmyhfQQWjgJq0RmUWfR0QDl</a:t>
            </a:r>
          </a:p>
          <a:p>
            <a:r>
              <a:rPr lang="en-US" dirty="0"/>
              <a:t>nUmpqIzqRFY1PCgpJCzOBIPqqMeWNTzRejDoPkqeRFWicAUUgjspm+cqmrDcri+2geYBrvGiJ7uo</a:t>
            </a:r>
          </a:p>
          <a:p>
            <a:r>
              <a:rPr lang="en-US" dirty="0"/>
              <a:t>H1GtUFntwVSYBMCCaD3CdWAIGNF7jBQY0p8HbTEqF1iFbMnrNKka2E6EGBVYzJ4UqXl0uJYESQYO</a:t>
            </a:r>
          </a:p>
          <a:p>
            <a:r>
              <a:rPr lang="en-US" dirty="0"/>
              <a:t>GNaVUagcfOc6021hR8kZTzoGNbnFV44Ch4h7px0DOsczXzmPpqGARDlwY0BbUKvFzwr7qDeOGo8J</a:t>
            </a:r>
          </a:p>
          <a:p>
            <a:r>
              <a:rPr lang="en-US" dirty="0"/>
              <a:t>p3uXdOrAu3KjbV/zTAe4Pdw5milkixaPBMD6aLXGLE5kmfJWxYEseJwFC7uQDczJoomEYVJz50Uc</a:t>
            </a:r>
          </a:p>
          <a:p>
            <a:r>
              <a:rPr lang="en-US" dirty="0"/>
              <a:t>xhnTC2xgHCtV5ZigFEACtK97mBnQC+8eFWxOJuiR5j0N5f8AHQUmAbxxrYbXV4z3CwVo70E5GOVW</a:t>
            </a:r>
          </a:p>
          <a:p>
            <a:r>
              <a:rPr lang="en-US" dirty="0"/>
              <a:t>duuAtqFqOJyq1tVzukCOrM1A4YeiuurjA4sNPpq0gwAUTXIc6xgiDRL21JLMZIHOsE0k8iR7DXcu</a:t>
            </a:r>
          </a:p>
          <a:p>
            <a:r>
              <a:rPr lang="en-US" dirty="0"/>
              <a:t>3FH1p9tXVW4wIUd4gGsLykda/Ea7yWbgOefxUdW1tavR8FSdtbk/</a:t>
            </a:r>
            <a:r>
              <a:rPr lang="en-US" dirty="0" err="1"/>
              <a:t>SPxV</a:t>
            </a:r>
            <a:r>
              <a:rPr lang="en-US" dirty="0"/>
              <a:t>/wCLb+0a722tzw7x+Kp/</a:t>
            </a:r>
          </a:p>
          <a:p>
            <a:r>
              <a:rPr lang="en-US" dirty="0"/>
              <a:t>K25+sfioqm3tI3OT8VM7WwVGJKmaw551bKHCMe3p7ejCvgrEVOYqIrAGsK5VnUc6zr4awPTnU1Bo</a:t>
            </a:r>
          </a:p>
          <a:p>
            <a:r>
              <a:rPr lang="en-US" dirty="0"/>
              <a:t>1OQHHox6JBjnRHGM+FRwisOPCsfNWFGfNWFRy6eZ6Jia6+nDoyrHzdMMAam2YPKjavpKnAg5Ghe2</a:t>
            </a:r>
          </a:p>
          <a:p>
            <a:r>
              <a:rPr lang="en-US" dirty="0"/>
              <a:t>93RdRdKo3ukDrrc7fdW/Dc3ZUnIjSMQalj3awGXKtI7p66yx51NYcax41iMq3WnjbbKg1tijA5gw</a:t>
            </a:r>
          </a:p>
          <a:p>
            <a:r>
              <a:rPr lang="en-US" dirty="0"/>
              <a:t>as3dvuWUsikq5JUkjmKRt9buIUyuKSUPXXi23B1YZ172dQDJ5VDe9mOVQbcNJBxwii1ySSchiBQx</a:t>
            </a:r>
          </a:p>
          <a:p>
            <a:r>
              <a:rPr lang="en-US" dirty="0"/>
              <a:t>iRlUzia6qRuaD9iK25IEG2vsq23O2PUattyYH10hnNR7KjjRx+UPYafS+lhpBHaoooXmJgDHEUL2</a:t>
            </a:r>
          </a:p>
          <a:p>
            <a:r>
              <a:rPr lang="en-US" dirty="0"/>
              <a:t>Om2cF+E0punPIGi6QGeCce83bTKO87Y9QHUKIeCumdZ7ve5BaLsSVYSC2NKdswFw/LOOkUstwE4Y</a:t>
            </a:r>
          </a:p>
          <a:p>
            <a:r>
              <a:rPr lang="en-US" dirty="0"/>
              <a:t>nlQtqNKnNyeXVR8JJcmA3nobncFr91jC2RzJ88AULm/vpYVcVsofbzpfydrU1v3bj+2KJv3mIPyZ</a:t>
            </a:r>
          </a:p>
          <a:p>
            <a:r>
              <a:rPr lang="en-US" dirty="0"/>
              <a:t>gVj5S2rSyTQvXB38ya0rlRJONe92Vw7RWrcLKtxrTaECjbnz0XVhZA94yJYeegsEK3yhxPWa26pi</a:t>
            </a:r>
          </a:p>
          <a:p>
            <a:r>
              <a:rPr lang="en-US" dirty="0"/>
              <a:t>9y7gB2Vba7c/3DCXtjIE/J9FN5vLH1jRbHC62KxPrpdzdtH7hibWsAMDlNGB2UCw7q4mi2aWVgfW</a:t>
            </a:r>
          </a:p>
          <a:p>
            <a:r>
              <a:rPr lang="en-US" dirty="0"/>
              <a:t>NYVJqxay1uJ7BQHCoNOeABNWyeOJPbWeFYHjgKvA8FFZVMeep6MMuvoxPQykQCIp0OGloprPvLnP</a:t>
            </a:r>
          </a:p>
          <a:p>
            <a:r>
              <a:rPr lang="en-US" dirty="0"/>
              <a:t>Rl09Ve3pnlWeHAdPXQipqfVXXRipFA8a7Know89YYfDUnDgKyoGsaNYGs8xQxwjGpnozkRjWUA5V</a:t>
            </a:r>
          </a:p>
          <a:p>
            <a:r>
              <a:rPr lang="en-US" dirty="0"/>
              <a:t>11EdtY51pNdXk51hUcemRUMAe2tVo6fonKoYRQKNp5giaUlSD1ZVniaEsZrvGQK1EjTMTWpTI4GM</a:t>
            </a:r>
          </a:p>
          <a:p>
            <a:r>
              <a:rPr lang="en-US" dirty="0"/>
              <a:t>KkiOQNbpXK4o3u0e2rDL73hLn2VBIJHvLOHnoXLRNi4cvDMgnrFAXLY3FsfKTP0ULbarTD5LCKHF</a:t>
            </a:r>
          </a:p>
          <a:p>
            <a:r>
              <a:rPr lang="en-US" dirty="0"/>
              <a:t>TjJ41K5jhUmATnWFZ93ostGaZ+eh+x2rYx4Yitu3NIpTyIqwxx1W1PqrEYc6P1h7DV1LKTebSurl</a:t>
            </a:r>
          </a:p>
          <a:p>
            <a:r>
              <a:rPr lang="en-US" dirty="0"/>
              <a:t>Krzo3sHK4MPeJM+oUhtK4t5hRKhj1nlS7my4QKkXAcNAAxYT11cs7e41/cxquXmBkk8iaa8bz3Nx</a:t>
            </a:r>
          </a:p>
          <a:p>
            <a:r>
              <a:rPr lang="en-US" dirty="0"/>
              <a:t>cJzbATyHAUsDFRl7zcqh1a2pMKpGLc5pwqyJgKSYA81aR3rpwBiBHVR3G4gA8WyjPCaIRhcujAKv</a:t>
            </a:r>
          </a:p>
          <a:p>
            <a:r>
              <a:rPr lang="en-US" dirty="0"/>
              <a:t>w0y2YtKeIz9NFrjlicyTPlwBJoAIUQ5sRQc95uJNaEEV3q1HCiEeCcqUuZTM0ABAFeCjS+RilTIt</a:t>
            </a:r>
          </a:p>
          <a:p>
            <a:r>
              <a:rPr lang="en-US" dirty="0" err="1"/>
              <a:t>kxxxr</a:t>
            </a:r>
            <a:r>
              <a:rPr lang="en-US" dirty="0"/>
              <a:t>/cMQOEfDNHvTPOKs37pDPZZnsIctUe8eoU1xiSJwmm83lr9Y1J4XHNAjN+8TWdNcPHj2U94</a:t>
            </a:r>
          </a:p>
          <a:p>
            <a:r>
              <a:rPr lang="en-US" dirty="0"/>
              <a:t>53XJ83DoGNW04WlJPKTWA6Lh+jAq2sR3RXvVnV4/RGFTUZcTWMzXXUcaI8/kEqI8THz0p4HCpkdZ</a:t>
            </a:r>
          </a:p>
          <a:p>
            <a:r>
              <a:rPr lang="en-US" dirty="0"/>
              <a:t>rUh1A5EZVgMM6jKuzo6+vonhWeFH29M9HVRnM1NGK5156NYHLGO2seOdAcujDCsDllRJ/</a:t>
            </a:r>
            <a:r>
              <a:rPr lang="en-US" dirty="0" err="1"/>
              <a:t>wAqwMRW</a:t>
            </a:r>
            <a:endParaRPr lang="en-US" dirty="0"/>
          </a:p>
          <a:p>
            <a:r>
              <a:rPr lang="en-US" dirty="0"/>
              <a:t>FdeVY59HURWAzxoYSKg1HRj0Z9MCsTWHlwRM13DHUa0uhjgcxQIMUxUYL8rOaKZXBgxxGFBGABBl</a:t>
            </a:r>
          </a:p>
          <a:p>
            <a:r>
              <a:rPr lang="en-US" dirty="0"/>
              <a:t>e9hhX5e6SFEEMACBHyZo273ezg9VXgogMjY8MqbtNbYIMrS4QccKViCQ4hhqgCh4bMUGADGYFBVb</a:t>
            </a:r>
          </a:p>
          <a:p>
            <a:r>
              <a:rPr lang="en-US" dirty="0"/>
              <a:t>vTHPGgt5VDDK4MG9Nfc7jxLeei5y7aCbq2bTtkfkkcwaYi6txW9wDlRA9GdHjNGASRga27NgNJA8</a:t>
            </a:r>
          </a:p>
          <a:p>
            <a:r>
              <a:rPr lang="en-US" dirty="0"/>
              <a:t>geVZv7K6l+wRht3wK9QarP5vattbtuQdWTTyPRtTBINpfUKAiCOVN3j7wPqNXHYkvKkKPqAUAyab</a:t>
            </a:r>
          </a:p>
          <a:p>
            <a:r>
              <a:rPr lang="en-US" dirty="0"/>
              <a:t>YhmkxMUDbP3ce6tNt3XUriDJx54mmsWRpuuNTASTyo6bRxwLz8rjRvMo8QiJPAV4lzEj3eWFPtbL</a:t>
            </a:r>
          </a:p>
          <a:p>
            <a:r>
              <a:rPr lang="en-US" dirty="0"/>
              <a:t>6bixJgxj106yN3vGJbOVX5tEXLpVD8lcBUsZPl6bKFz1Ctd46EGYGJwplubebhkAN3mjroYYDIVC</a:t>
            </a:r>
          </a:p>
          <a:p>
            <a:r>
              <a:rPr lang="en-US" dirty="0"/>
              <a:t>ijOdS2NQSVmhcsPrXOONKtz3+M0berSzYTyp71wm5daSBMliceNM2426jxD3WWTHITQZ3gZhyBHV</a:t>
            </a:r>
          </a:p>
          <a:p>
            <a:r>
              <a:rPr lang="en-US" dirty="0"/>
              <a:t>V3dXmdbVgQDq7rD6vM1Z3d6U/MMRbtfNtqBp6G83lr2mtTsFXxHljWF1SO0V3SG89eGmD3IRe00l</a:t>
            </a:r>
          </a:p>
          <a:p>
            <a:r>
              <a:rPr lang="en-US" dirty="0"/>
              <a:t>uDgAMMceiBAArc3TiAQins6MRTKBmQIpR1DOoIwrTnV4xjABqDl1V1c6JOHXXw1h6azNZ41jUk9l</a:t>
            </a:r>
          </a:p>
          <a:p>
            <a:r>
              <a:rPr lang="en-US" dirty="0"/>
              <a:t>LdBxU0DOIxFI4ziDUkYDOOjn0YZ1BOFZ1iamprGsOFBqk1FEzhUDjnR512UQPNQmhHmrsFCDjXKT</a:t>
            </a:r>
          </a:p>
          <a:p>
            <a:r>
              <a:rPr lang="en-US" dirty="0"/>
              <a:t>U+qsPOaxyqBnWOQzFQM6IYVhWJrAz10J6MTnnWHTgIr4K9lT+w+LomudSuBqCMD6KNxCbbEQdJia</a:t>
            </a:r>
          </a:p>
          <a:p>
            <a:r>
              <a:rPr lang="en-US" dirty="0"/>
              <a:t>CkMYGDnHHrpUb3omTTJA1CREY1cS4TbZVcqrZERTdpraOE1xbBiMTSFbbW3JgoxCx1miW7rZodUz</a:t>
            </a:r>
          </a:p>
          <a:p>
            <a:r>
              <a:rPr lang="en-US" dirty="0"/>
              <a:t>Shl70d4rj66tqFLKxxIE0r2xgTEHCms37Rg4MCJFAbRn29z5OMr6DRG4TXbGHi28cuYzootwAnLn</a:t>
            </a:r>
          </a:p>
          <a:p>
            <a:r>
              <a:rPr lang="en-US" dirty="0"/>
              <a:t>QUSeuts7Z4iOmTSnq8qyCJ0sw9dbdgMmNFlCtIghhIrb30sLe2zL3VQ95QCRlnWm8DYu8VcUbutf</a:t>
            </a:r>
          </a:p>
          <a:p>
            <a:r>
              <a:rPr lang="en-US" dirty="0"/>
              <a:t>D1DvThkau3rrhEwMnkFHOmWz+E+DXOBHVTWbJ1MIn6I4USveun3R10d7u/e0gjTzB4TWsjSoyLYY</a:t>
            </a:r>
          </a:p>
          <a:p>
            <a:r>
              <a:rPr lang="en-US" dirty="0"/>
              <a:t>xONMgUwkSzSMTS3dyPCQnBQZdznhV/</a:t>
            </a:r>
            <a:r>
              <a:rPr lang="en-US" dirty="0" err="1"/>
              <a:t>cbd</a:t>
            </a:r>
            <a:r>
              <a:rPr lang="en-US" dirty="0"/>
              <a:t>/CVPu1tLgWLj3nOZwos5JY5k+VhU20IX5xwFeLvW1qP</a:t>
            </a:r>
          </a:p>
          <a:p>
            <a:r>
              <a:rPr lang="en-US" dirty="0"/>
              <a:t>krgDS7fZ21N662kEfIHM0be3Uouc5KSePOtR945miONQMqk1jWOVYU+4aNQEKvM0u7uDWXJZgMxj</a:t>
            </a:r>
          </a:p>
          <a:p>
            <a:r>
              <a:rPr lang="en-US" dirty="0"/>
              <a:t>gKt62YJdIBDELGNDwZdVIwBjEcopNvqHhYSB8nrONDaWmJ2e3M3bn/ccfAK2kHud7SPR0HtHlp56</a:t>
            </a:r>
          </a:p>
          <a:p>
            <a:r>
              <a:rPr lang="en-US" dirty="0"/>
              <a:t>3n6hdUFdbIkjrxrGyh8woEKVGeDER66WwlxwttdZMzB4V3NyT1MoNAarbeYiiXsKQBJKtTM1h2Ds</a:t>
            </a:r>
          </a:p>
          <a:p>
            <a:r>
              <a:rPr lang="en-US" dirty="0"/>
              <a:t>W1LjUujrzlTQ+8A7cKthHVtTjI0AMYog1A4VfHZXw1hWPorDOo4GuIr2dEcKuIAJiZ7KxzGFNZ+b</a:t>
            </a:r>
          </a:p>
          <a:p>
            <a:r>
              <a:rPr lang="en-US" dirty="0"/>
              <a:t>j04Gs5rDhzog+Y1E55UazrDoms8qmsaHOssRRIrGpqDzo13ax54Vh6KEnGZo8aGNZeescxR6uNZ+</a:t>
            </a:r>
          </a:p>
          <a:p>
            <a:r>
              <a:rPr lang="en-US" dirty="0"/>
              <a:t>ahhgc6BAPZXIZdHn9VRFcqxqZrPozxrPpw6MKg59GFfD0xWOIrUndPLhUMPPXeUA8GHA861BQ5Ax</a:t>
            </a:r>
          </a:p>
          <a:p>
            <a:r>
              <a:rPr lang="en-US" dirty="0"/>
              <a:t>dRiabUdDKGHOQwpx9I+2tpaHybYDzzo3NPdaNXZ1Uty0r+HkTnhQuvHgxjAjDsqbKxbaCjR7ppjd</a:t>
            </a:r>
          </a:p>
          <a:p>
            <a:r>
              <a:rPr lang="en-US" dirty="0"/>
              <a:t>vMDIPKpFyUI6p9NBleSvE0vj9xRgWj3orxbI0a8Q6d1gaIDDcIpwnBo89WFZGt3VJ1K3QB0KfKIJ</a:t>
            </a:r>
          </a:p>
          <a:p>
            <a:r>
              <a:rPr lang="en-US" dirty="0"/>
              <a:t>HduN66tvAhX6LJknSWUDgMZ+GtG4tK5jOPhp7eq54DXUfRPFVcRzjvU77ljctmPuZhcABjFeGiwl</a:t>
            </a:r>
          </a:p>
          <a:p>
            <a:r>
              <a:rPr lang="en-US" dirty="0"/>
              <a:t>sYWxgAPZWtIWDJx0jDszpbuvxixLKxyGOVC9v73eZwLVlMuQHw0jWNMA98MJiDwokKLu5B1s+SBj</a:t>
            </a:r>
          </a:p>
          <a:p>
            <a:r>
              <a:rPr lang="en-US" dirty="0"/>
              <a:t>gO3CiLlzXuW+QMSvKBwq5fuBp8QAM2AYfRHkwilj1UrOhtW2yJFB748V4HdJwBrSQoVD3Qo90Vot</a:t>
            </a:r>
          </a:p>
          <a:p>
            <a:r>
              <a:rPr lang="en-US" dirty="0"/>
              <a:t>glSIlcPbQlSxme9jnUKIqBUnGsqkjGu6KxFFjhAmms22+4tmI4SK24TBx3iy4HPiandfeEmVEg6Y</a:t>
            </a:r>
          </a:p>
          <a:p>
            <a:r>
              <a:rPr lang="en-US" dirty="0"/>
              <a:t>68q1tcDiMBxBFLsdoFO93eBcAakt8STVnbpb8RjgW6zmTW1tLA0FwVHA9B7fLtqOM1bsIJiWY82b</a:t>
            </a:r>
          </a:p>
          <a:p>
            <a:r>
              <a:rPr lang="en-US" dirty="0"/>
              <a:t>EmsVGFPcYRGXZV7dHO4xA7BR1+qpBq4flMIHnq2g4AVhRDqGB5ia29tbarqJJIEYDsruak61YiiU</a:t>
            </a:r>
          </a:p>
          <a:p>
            <a:r>
              <a:rPr lang="en-US" dirty="0"/>
              <a:t>3FwduNQt8NylauhQjsANRJImpawG+qwrv7e6IzIE1JDDqKmsCTHUaIJ9RrM+g0IJPVBo4nD6JqQT</a:t>
            </a:r>
          </a:p>
          <a:p>
            <a:r>
              <a:rPr lang="en-US" dirty="0"/>
              <a:t>PIA1pQkMeanj5qYK0jnSyffwNZ11iprqqeHR8NSKg4Co4dHbUVA4dETXXWePGsMaxoR56gjDgagZ</a:t>
            </a:r>
          </a:p>
          <a:p>
            <a:r>
              <a:rPr lang="en-US" dirty="0"/>
              <a:t>11UeFCTicsawzFeztrOjzrKiDgQcqj1UINe2uqoGfOus1nxrGuR51IxFDA1M+asc6iaiaxNYZdGH</a:t>
            </a:r>
          </a:p>
          <a:p>
            <a:r>
              <a:rPr lang="en-US" dirty="0"/>
              <a:t>rqKwo9Ht6O3ogiRUpgeVd4R10SwhyI1Cnv7YfmbRJJC++P4a217Wy3AuNs8IOUVphmW4MDwBo2b2</a:t>
            </a:r>
          </a:p>
          <a:p>
            <a:r>
              <a:rPr lang="en-US" dirty="0"/>
              <a:t>Cgd00Fa+FZGmEBhu2psCSPeBMg9lBHAAc91qXvd6MQBVwDGTIBMTSEqS4wIzANG0hOr3oOUzlNMT</a:t>
            </a:r>
          </a:p>
          <a:p>
            <a:r>
              <a:rPr lang="en-US" dirty="0"/>
              <a:t>Cgc8atXMS0+byFPlX7T498QPNWEB1Yah0EK0AXWEkYCQONG3eUOYzGOFEaTGsd2Oo0xaJaNKnCQF</a:t>
            </a:r>
          </a:p>
          <a:p>
            <a:r>
              <a:rPr lang="en-US" dirty="0"/>
              <a:t>BJ81PZXSlifxQcTzoO+q4nDXkRwgULakKq5KnqoXd3BuD8OcWNeHZULYI90YE5YluqgmnEwGbEjD</a:t>
            </a:r>
          </a:p>
          <a:p>
            <a:r>
              <a:rPr lang="en-US" dirty="0"/>
              <a:t>iTVuzbUFgZLDq4mKXa2pJt3IcnOc/IVTkSBVs2rYLMASxEwa1s+AyBzpUssVIxIBJmK+8QySCse6</a:t>
            </a:r>
          </a:p>
          <a:p>
            <a:r>
              <a:rPr lang="en-US" dirty="0"/>
              <a:t>R1xQ1jKsBFYV3jUAVjXdAJoFgBUkYCm22zMu0q55UWOJJk1bu3LZMjAscK0JCjMBTnTbm+JYYIvz</a:t>
            </a:r>
          </a:p>
          <a:p>
            <a:r>
              <a:rPr lang="en-US" dirty="0"/>
              <a:t>mOQp9/uEH5m+JBb5IOSgV4rvIAyXOtotkEFtbNOZJM49Hn8uyOJpfqioHrrwx7790RzNJbXgBPb0</a:t>
            </a:r>
          </a:p>
          <a:p>
            <a:r>
              <a:rPr lang="en-US" dirty="0"/>
              <a:t>GAMa2+3Hy3kjqFYHEZUSDWImrKx7qk1hFH2USM6vgDGBXs6DGIogZno1RFR6Kj2UIGXQLgGDDHto</a:t>
            </a:r>
          </a:p>
          <a:p>
            <a:r>
              <a:rPr lang="en-US" dirty="0"/>
              <a:t>NlBwpHnMVHPowqD0QaPOuvjXZWFRNTWFDlXHonoMVHGjyojPlWOHHqqPWaB550R569lCcpxrHE86</a:t>
            </a:r>
          </a:p>
          <a:p>
            <a:r>
              <a:rPr lang="en-US" dirty="0"/>
              <a:t>w9FYV15VyNY13uNRx6PhrlNAVFcqB4dMeupqcq59EVzih0dXlQRIqU7prEUVYaSeIwNHw31rmvAi</a:t>
            </a:r>
          </a:p>
          <a:p>
            <a:r>
              <a:rPr lang="en-US" dirty="0"/>
              <a:t>m1qAytJniOqiY0ySyqMwOyl0ZTiGwogOWnHSMdPYaDa9NthAJzrSwlh7rg1pGLEg6gYqbr98mMRJ</a:t>
            </a:r>
          </a:p>
          <a:p>
            <a:r>
              <a:rPr lang="en-US" dirty="0"/>
              <a:t>9VFC5A48DQIIZVeCZxns6Bhjx6AfKu21YoshnIIBjz096xuDesPDNrxPLDovbd7xtjxAQo4yKLob</a:t>
            </a:r>
          </a:p>
          <a:p>
            <a:r>
              <a:rPr lang="en-US" dirty="0"/>
              <a:t>qhG0+6cR7IpnlfE1KQvVDSJrcG4NNpNA1tyKLIWvDRA4Qd4KPTRezbKjJAcMK8O3F6+TB5A8hzq7</a:t>
            </a:r>
          </a:p>
          <a:p>
            <a:r>
              <a:rPr lang="en-US" dirty="0"/>
              <a:t>dvwGHymyiOFG3tyACMLg4A8RQtoQixGtswOeNG0CFAibgwLdtWzbadTsSORJ1GevyLY+kKQkjBRA</a:t>
            </a:r>
          </a:p>
          <a:p>
            <a:r>
              <a:rPr lang="en-US" dirty="0"/>
              <a:t>66N26WYtBKyc+VaNMOMYHCcpqWxIEdECtKnGoJk1nWcDnQGZ59B2e0bGO8wou5lmMk0K2iO6qhQa</a:t>
            </a:r>
          </a:p>
          <a:p>
            <a:r>
              <a:rPr lang="en-US" dirty="0"/>
              <a:t>gYxHLGiPFyHeCRgB7KG5Uf7LbErZVsdTfOimPvQYBOWHKgQZE94cAO2tqoxAVsfP0efyhVjze2lP</a:t>
            </a:r>
          </a:p>
          <a:p>
            <a:r>
              <a:rPr lang="en-US" dirty="0"/>
              <a:t>UK0g41Z24Mi2Nbxl1VFpgrCM8RFQeIoxmDUnEWk9ZrUBB5VJyHDjQ4Vcx91BUGoUZ8aNX5MzAEVh</a:t>
            </a:r>
          </a:p>
          <a:p>
            <a:r>
              <a:rPr lang="en-US" dirty="0"/>
              <a:t>ieVdfprChOJ6qzisDWdZ9tZSajhRcCSuIoyKNo5pl2VlRFQPNXXyPkYVjWAz6MKnjWPbQnGOVYUP</a:t>
            </a:r>
          </a:p>
          <a:p>
            <a:r>
              <a:rPr lang="en-US" dirty="0"/>
              <a:t>XUisfPU1jh11gYqIwodWNZxRY9Qr/jOpOQzrtyqZ7aHKu9hjh/</a:t>
            </a:r>
            <a:r>
              <a:rPr lang="en-US" dirty="0" err="1"/>
              <a:t>nXnrmTQIPaKmgMpqKymiaPRPrr</a:t>
            </a:r>
            <a:endParaRPr lang="en-US" dirty="0"/>
          </a:p>
          <a:p>
            <a:r>
              <a:rPr lang="en-US" dirty="0"/>
              <a:t>DM1FA8KPDlWGPKia9vTGR6INZ18NR5MHGu7h1ViMKi7bDHgePpo3bB14ZcaCgFChmGzJoargAgGA</a:t>
            </a:r>
          </a:p>
          <a:p>
            <a:r>
              <a:rPr lang="en-US" dirty="0"/>
              <a:t>MuyizPq89AXXA14oRnHXQSyQQo54E0RMhRL9R5UBatl7oGlR8ONOu6Qq6MIYwAZ5c/IHlbjvomA9</a:t>
            </a:r>
          </a:p>
          <a:p>
            <a:r>
              <a:rPr lang="en-US" dirty="0"/>
              <a:t>9dXoq5dcqbVtCV0nMDjAoityLTBLi6WUk4+avy+98S1uNMFkEM0fHT2/zD910XxY7+lldtPb3aua</a:t>
            </a:r>
          </a:p>
          <a:p>
            <a:r>
              <a:rPr lang="en-US" dirty="0"/>
              <a:t>5CLGWZ7oNLe3LiyIkAxqMmcq8PbYWwCWbjHXHOvHvHVduEm2gxbzcqZr/dtTJ657sUbqWyWgQoEL</a:t>
            </a:r>
          </a:p>
          <a:p>
            <a:r>
              <a:rPr lang="en-US" dirty="0"/>
              <a:t>yGPZwooMAsSzZdc8aa4pBt9eGOeVbdbmmJJTRjK8yT5FuPnCkW3BaADBoeOCukyqA6j6a1MO8eJ6</a:t>
            </a:r>
          </a:p>
          <a:p>
            <a:r>
              <a:rPr lang="en-US" dirty="0"/>
              <a:t>DFd7AVCemtRzoBzA4mh4WI59BV7mmcMKFuwCAUBYkzJPQO2tubyeI+gNiTApf0nZALqg7l1+SnKl</a:t>
            </a:r>
          </a:p>
          <a:p>
            <a:r>
              <a:rPr lang="en-US" dirty="0"/>
              <a:t>tWU8NVEDDHtNJtNuutolm+SOqh4ryq4kLgMOdbYmIKEgAzAno8/l2PN7aE8hTXDkMq3G5IjW2lT1</a:t>
            </a:r>
          </a:p>
          <a:p>
            <a:r>
              <a:rPr lang="en-US" dirty="0"/>
              <a:t>CsK7OdcZrc3OE6QeysDXM0IxjjW4eRIgCsTNdQqVjsq+coAzqcPrUBnWkYVBNQfN0RXOpqSMKZIm</a:t>
            </a:r>
          </a:p>
          <a:p>
            <a:r>
              <a:rPr lang="en-US" dirty="0"/>
              <a:t>QRFMCCCDFDgrYEV1c69tddddDl0ddeuuVR6K5VNY1jjzrsrDpx40BQnGanPnU0SBPKseONEjKh15</a:t>
            </a:r>
          </a:p>
          <a:p>
            <a:r>
              <a:rPr lang="en-US" dirty="0"/>
              <a:t>0Rzrkc86ANZYiu3M1y486x4YioaOqgBiDUVANR6OupNauFd0kVz51PGu3lWZjqqGJru9gFCjI89Q</a:t>
            </a:r>
          </a:p>
          <a:p>
            <a:r>
              <a:rPr lang="en-US" dirty="0"/>
              <a:t>PTUcedZY8+jHhnRiKA4DOp6JNY+RFSuFd4eeouqCefGjc2z6h81uFSy6HnviIpcjEd08IrunwsZu</a:t>
            </a:r>
          </a:p>
          <a:p>
            <a:r>
              <a:rPr lang="en-US" dirty="0"/>
              <a:t>YYGKt2iyr4gMpJkRTooNy24BLafdJ663Ny02saxOOR8js8ohRIK94Z4Vu7bEOl0MtvuxANHtp7qD</a:t>
            </a:r>
          </a:p>
          <a:p>
            <a:r>
              <a:rPr lang="en-US" dirty="0"/>
              <a:t>U9oB1Q4gkc6ubz9QK2bl7SLaWzMAYmYFO/jNoN5DpkYAK/d9dPas2x4jQTdYaoOke6tENN19Q1XT</a:t>
            </a:r>
          </a:p>
          <a:p>
            <a:r>
              <a:rPr lang="en-US" dirty="0"/>
              <a:t>mTyg0L+nQkRpJnHPGnv+GpcrFtScQWMSfTSjcqG0NKmOXLtoW7Z0p1cKIcxZVczhqNQrQxI1Yd5g</a:t>
            </a:r>
          </a:p>
          <a:p>
            <a:r>
              <a:rPr lang="en-US" dirty="0"/>
              <a:t>OVWLfIEjs8i0vNhlSROoCceZrU2VQOjE1AqWImoOB66kANbNAKIp0sqGuQYkwBTG5c/</a:t>
            </a:r>
            <a:r>
              <a:rPr lang="en-US" dirty="0" err="1"/>
              <a:t>MbkglVg+G</a:t>
            </a:r>
            <a:endParaRPr lang="en-US" dirty="0"/>
          </a:p>
          <a:p>
            <a:r>
              <a:rPr lang="en-US" dirty="0"/>
              <a:t>hbiTPCo3Li5dCiSOHV0DtrbuuNy5bVLFvizHj2Cidy4bfXu/cxxxq5pUCyvdVyc2OFMzkBmIh2Of</a:t>
            </a:r>
          </a:p>
          <a:p>
            <a:r>
              <a:rPr lang="en-US" dirty="0"/>
              <a:t>OnVybe1GWgwz88IyrbLaU+H4YFuTJONAXoBPAHLjXn6R0ituOz21hypse8wgdrUidUntNdVHKnZg</a:t>
            </a:r>
          </a:p>
          <a:p>
            <a:r>
              <a:rPr lang="en-US" dirty="0"/>
              <a:t>BpEzRuz+IxapB81CicjV9+LOajhxoRiKk4Ryq/OPKspxqOHVWFZHtrlyqaioFYdGdNPHGlYT3TM0</a:t>
            </a:r>
          </a:p>
          <a:p>
            <a:r>
              <a:rPr lang="en-US" dirty="0"/>
              <a:t>r5gisDWOJqeXCsujLGic+UUKnjUGoqDQnjRjM8agnCjWM1n5qjjRGZoDjlXKjjRPAVPpmscshFd3</a:t>
            </a:r>
          </a:p>
          <a:p>
            <a:r>
              <a:rPr lang="en-US" dirty="0"/>
              <a:t>HnRPOKkcKBnsNHLrNSMqxNDDL4KJGVQc+fKgRjMRREYjGgOPCiTUYDCsePKpk9VHUagzJ4Vhh8NY</a:t>
            </a:r>
          </a:p>
          <a:p>
            <a:r>
              <a:rPr lang="en-US" dirty="0"/>
              <a:t>4zj2VjjyisjNYTQ4dGFeaooCKyyrD9hjWGBrmKKXkDg1422aVOdtvjrwbqFSSCCRA/</a:t>
            </a:r>
            <a:r>
              <a:rPr lang="en-US" dirty="0" err="1"/>
              <a:t>zpbNgIlwnT</a:t>
            </a:r>
            <a:endParaRPr lang="en-US" dirty="0"/>
          </a:p>
          <a:p>
            <a:r>
              <a:rPr lang="en-US" dirty="0"/>
              <a:t>4s4AdU0urc61VIACxJ+kca3HeUWnOtUAExznyD5QTb3Ws3IJDLnWnf2F3e3KkC4mDDtApu2ptqrB</a:t>
            </a:r>
          </a:p>
          <a:p>
            <a:r>
              <a:rPr lang="en-US" dirty="0"/>
              <a:t>lhwxjDqoOLJRwuRAMyKa94OJuK3h6cdQDD4aC7ZWLgDVMKmS5E50XukNe4KGHHz09xm1a402yRpW</a:t>
            </a:r>
          </a:p>
          <a:p>
            <a:r>
              <a:rPr lang="en-US" dirty="0"/>
              <a:t>OVAJtXuXmjSSRAE4TjTvdEXfkqMFCj5s51LmGOYLD46BFxVtAYLhBPbWu64u3/kqCIq1MA6T7zKv</a:t>
            </a:r>
          </a:p>
          <a:p>
            <a:r>
              <a:rPr lang="en-US" dirty="0"/>
              <a:t>HrNZp9tP+qs0+2n/AFVmn20/6qtE3LawwzuJPo1UNbKB1kV3YI6qwU1gjRUMpXto6RJ7RWpoPUWH</a:t>
            </a:r>
          </a:p>
          <a:p>
            <a:r>
              <a:rPr lang="en-US" dirty="0"/>
              <a:t>x0ouOqITiS6j4aVbTqwAzUg+yh4dsueMUA9p1tzB4Yc5pLO0TShbXuHUqwkfJJnCrrootpwVmUH1</a:t>
            </a:r>
          </a:p>
          <a:p>
            <a:r>
              <a:rPr lang="en-US" dirty="0"/>
              <a:t>ms0+2n/VQxTP56f9VWN5vQL24CBdptVIOQ96Ku7u+hO5ckHbABXVOujubrh2dwbVlrg+7We7gTia</a:t>
            </a:r>
          </a:p>
          <a:p>
            <a:r>
              <a:rPr lang="en-US" dirty="0"/>
              <a:t>uP8AqD6LE/dpccKJPHP1UVW5cZdY0kuCTB7vYtWLrupTa2h4VtmWb10nDRJGoTTNeXRiYDsqn1mh</a:t>
            </a:r>
          </a:p>
          <a:p>
            <a:r>
              <a:rPr lang="en-US" dirty="0"/>
              <a:t>imfz0/6qzT7af9VZp9tP+qs0+2n/AFVmn20/6qzT7af9VDFPtp/1VYIhojAMPjpVfbXUGEmMK26F</a:t>
            </a:r>
          </a:p>
          <a:p>
            <a:r>
              <a:rPr lang="en-US" dirty="0" err="1"/>
              <a:t>StrVLM</a:t>
            </a:r>
            <a:r>
              <a:rPr lang="en-US" dirty="0"/>
              <a:t>/dHZjQIj01jEcZip7o84pxbx1CCRwFWghBXSMQQRWMRQnLhTBc4NGTJLHViDjWIEVA9M1i</a:t>
            </a:r>
          </a:p>
          <a:p>
            <a:r>
              <a:rPr lang="en-US" dirty="0" err="1"/>
              <a:t>cDV</a:t>
            </a:r>
            <a:r>
              <a:rPr lang="en-US" dirty="0"/>
              <a:t>/</a:t>
            </a:r>
            <a:r>
              <a:rPr lang="en-US" dirty="0" err="1"/>
              <a:t>IjDiK</a:t>
            </a:r>
            <a:r>
              <a:rPr lang="en-US" dirty="0"/>
              <a:t>/zwru59VYefGsDFDEYUSPPWOfbRgVhHmrlFQfTSlWUOOBIHtoYrI+kvx0FcEAZE5VgQ</a:t>
            </a:r>
          </a:p>
          <a:p>
            <a:r>
              <a:rPr lang="en-US" dirty="0"/>
              <a:t>B5qzB89cKxrOu9hyrChX+dYfBWVTx81Y5V1UMRQAyoVw9NTx7a66wFDCpOHVXCKE4VPqrACOqKwH</a:t>
            </a:r>
          </a:p>
          <a:p>
            <a:r>
              <a:rPr lang="en-US" dirty="0"/>
              <a:t>d9VcBhzFCYy6qzEdtcJnqrDPjlWBBmhjlRkgNGOIrHGoEZc6gwDxxFYkRRkiOMnGsYjhXVQAA7ak</a:t>
            </a:r>
          </a:p>
          <a:p>
            <a:r>
              <a:rPr lang="en-US" dirty="0"/>
              <a:t>ntGFYEUJrOR21h/n0Y58K66NGR2UJ81DyMqxrLy8CAazFAXtMThqIGPnrVsd1YtX5lVZ1ieWdIu6</a:t>
            </a:r>
          </a:p>
          <a:p>
            <a:r>
              <a:rPr lang="en-US" dirty="0"/>
              <a:t>8JyuRV1n241fR7YYMhCsCIXz1mv2l+Ovkx9ZfjrNftL8dNJX7S/HRxT7af8AVWafbT/</a:t>
            </a:r>
            <a:r>
              <a:rPr lang="en-US" dirty="0" err="1"/>
              <a:t>qrNPtp</a:t>
            </a:r>
            <a:r>
              <a:rPr lang="en-US" dirty="0"/>
              <a:t>/1V</a:t>
            </a:r>
          </a:p>
          <a:p>
            <a:r>
              <a:rPr lang="en-US" dirty="0"/>
              <a:t>mn20/wCqs0+2n/</a:t>
            </a:r>
            <a:r>
              <a:rPr lang="en-US" dirty="0" err="1"/>
              <a:t>VVvWRpgzpdSfUaxOpCDxAgeengpEmO+n</a:t>
            </a:r>
            <a:r>
              <a:rPr lang="en-US" dirty="0"/>
              <a:t>/VSMm3Q3VUg6WVgRzgk1bYWyl9R7rY</a:t>
            </a:r>
          </a:p>
          <a:p>
            <a:r>
              <a:rPr lang="en-US" dirty="0" err="1"/>
              <a:t>auVMdKa</a:t>
            </a:r>
            <a:r>
              <a:rPr lang="en-US" dirty="0"/>
              <a:t>/</a:t>
            </a:r>
            <a:r>
              <a:rPr lang="en-US" dirty="0" err="1"/>
              <a:t>EUgasNENNf</a:t>
            </a:r>
            <a:r>
              <a:rPr lang="en-US" dirty="0"/>
              <a:t>/Z" transform="matrix(0.4534 0 0 0.4534 185.1022 7.4356)"&gt;</a:t>
            </a:r>
          </a:p>
          <a:p>
            <a:r>
              <a:rPr lang="en-US" dirty="0"/>
              <a:t>				&lt;/image&gt;</a:t>
            </a:r>
          </a:p>
          <a:p>
            <a:r>
              <a:rPr lang="en-US" dirty="0"/>
              <a:t>			&lt;/g&gt;</a:t>
            </a:r>
          </a:p>
          <a:p>
            <a:r>
              <a:rPr lang="en-US" dirty="0"/>
              <a:t>		&lt;/g&gt;</a:t>
            </a:r>
          </a:p>
          <a:p>
            <a:r>
              <a:rPr lang="en-US" dirty="0"/>
              <a:t>	&lt;/g&gt;</a:t>
            </a:r>
          </a:p>
          <a:p>
            <a:r>
              <a:rPr lang="en-US" dirty="0"/>
              <a:t>	&lt;</a:t>
            </a:r>
            <a:r>
              <a:rPr lang="en-US" dirty="0" err="1"/>
              <a:t>rect</a:t>
            </a:r>
            <a:r>
              <a:rPr lang="en-US" dirty="0"/>
              <a:t> id="XMLID_1_" class="st0" width="251.1" height="403.29"/&gt;</a:t>
            </a:r>
          </a:p>
          <a:p>
            <a:r>
              <a:rPr lang="en-US" dirty="0"/>
              <a:t>&lt;/g&gt;</a:t>
            </a:r>
          </a:p>
          <a:p>
            <a:r>
              <a:rPr lang="en-US" dirty="0"/>
              <a:t>&lt;/</a:t>
            </a:r>
            <a:r>
              <a:rPr lang="en-US" dirty="0" err="1"/>
              <a:t>svg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8D9B-B3F2-4305-86BB-31A7F3E4E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XZ&lt;IOU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8D9B-B3F2-4305-86BB-31A7F3E4E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8D9B-B3F2-4305-86BB-31A7F3E4E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8D9B-B3F2-4305-86BB-31A7F3E4E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XZ&lt;IOU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8D9B-B3F2-4305-86BB-31A7F3E4E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867E8-C65C-49A8-9C29-2FA486092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D2E64EF-5A59-462B-B5EA-1C337402F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CFC641-9C63-434E-A4A7-DEB52BFD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DA5EC2-DF68-42F0-81B6-A9BA190F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1BD08B-E7DA-4A6E-8172-B0F4213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3C6C66-1462-42F1-85FA-5A9CB60D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45263A-9D2D-41EF-9601-C8A60D189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C8C23E-019B-4411-8BF4-6E7781E2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6C7F87-5433-4588-A9D8-7B4F2CCC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27D486-14E3-4E49-8DC4-1326E4C5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C2A4077-73D4-4687-A6AF-E32FBF0A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824D991-3304-4C57-BD37-B1FEDD215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C7F046-3A83-433E-A9B6-11593120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D51B3E-A47E-49D0-A423-1A76A590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FEDB67-AD45-4BD2-8FD3-E0D0B291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599879-8E07-4D55-AA72-C895E510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1F61A0-1A67-4D9D-AED4-04B6320C5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410D72-E388-4F04-8AFE-E8E9A882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B85918-DC74-4AEC-946F-BB55C0B2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954C68-AA4E-4C4C-8166-D134282F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D16246-E5F6-4EAF-AEBE-23291173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1F4242-DD43-4104-A35E-50CE269D8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CC5296-A1E6-425D-950A-33127692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8BAFFA-11E0-4DD1-AD68-2CA6478A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80F3B4-6461-4E74-A5FA-DF73E7F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BFA57E-ABD7-4E4E-81C5-8525B627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BAB434-66FB-4DCA-89D8-354BD5E10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CB44A1-26F7-4ECD-939A-79BF71365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B380A1-000F-4ECC-A717-6B4D567A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7AF5715-F23E-47A7-BEAA-031A253C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43FEC8-63FF-49FF-B166-B08780B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BDE5E8-1B23-48FA-B891-D4BBB2AC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60E519-5694-4D95-85CA-6A091811E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5BD4B3A-A299-4CD6-BDC0-9E3FE66B8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B2FF76D-E216-4627-B1C7-15ED99C0E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742B8C4-6048-47C1-960C-0DE0248F7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925E274-E7F0-47DB-B7D2-2879F70D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93BF927-9CE2-4CDA-8589-D5140EEE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93024D-D77A-4C34-A5DC-DDC59868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23ABEC-96C6-4059-8138-BAC50B3F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B52869B-34F6-47B9-B5D1-95B12F96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00E3BC1-9DBB-4F0A-AF6C-4C71B99C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A74A00C-C060-4BD4-A1B5-06C36733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D9D4315-2833-4A89-8267-3CFA4F0A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C89D7D7-B2C2-40F7-9B1D-90EE3F76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A861BFE-8FAF-4E4F-BC29-6E1E483D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E81EA3-8401-46AB-A3FF-B0A7FD3B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55C67B-C859-4F69-99BF-6DCB2189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ECF7EE9-45DA-4125-800D-201AA2FBD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6F3214-B4C1-4EB9-AD4F-17AB6C44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68B3E66-1F0A-4BDF-BA2C-86939A71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88899D9-2AA1-4C5F-8F6F-08576699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2DB1BE-25BF-4128-9C91-D7B5E5AB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49CD297-B5DC-4FDE-9A49-A3FD916F6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DAD75CB-8B53-4F5B-9131-06EAE18A1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20A6772-7E5D-49C8-860C-2F411C92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727C93-6296-42F6-8902-2F2A4757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F14784D-809C-4456-87F6-C18B528D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960DDE0-CB06-48D2-9882-EC9BDCB1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5B6C2CF-DF38-4313-BA42-98C76193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1D3F07-1CE4-4EE9-AA53-50CA7EB90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9196-E9BC-4452-B196-B7C9895BD0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6355E8-D87D-44CE-AD41-CBA2933FA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B0BCEA-C3ED-4CDD-822A-0ED11FFB1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A9A8-85D0-4227-91D4-1B77E72E6D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7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D070973-F758-4111-9387-C89825AD9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42" t="37606" r="46284" b="52072"/>
          <a:stretch/>
        </p:blipFill>
        <p:spPr>
          <a:xfrm>
            <a:off x="0" y="-2"/>
            <a:ext cx="4359562" cy="68579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2C9275F-1E0B-4D3E-9022-230C93443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1439" t="29091" r="35227" b="19461"/>
          <a:stretch/>
        </p:blipFill>
        <p:spPr>
          <a:xfrm>
            <a:off x="4516724" y="-1"/>
            <a:ext cx="7832437" cy="6857999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12F474F3-B42B-40AA-BDB0-A411CD3508F9}"/>
              </a:ext>
            </a:extLst>
          </p:cNvPr>
          <p:cNvSpPr txBox="1"/>
          <p:nvPr/>
        </p:nvSpPr>
        <p:spPr>
          <a:xfrm>
            <a:off x="567542" y="2242611"/>
            <a:ext cx="83501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OPERATIVO ANUAL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283BCA3A-B38D-472E-B92E-3074B7E7F639}"/>
              </a:ext>
            </a:extLst>
          </p:cNvPr>
          <p:cNvSpPr txBox="1"/>
          <p:nvPr/>
        </p:nvSpPr>
        <p:spPr>
          <a:xfrm>
            <a:off x="567541" y="2899343"/>
            <a:ext cx="8350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PRESUPUESTO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4F01D0-4865-4163-AD61-6DC7B3908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5" t="29009" r="48210" b="57297"/>
          <a:stretch/>
        </p:blipFill>
        <p:spPr>
          <a:xfrm>
            <a:off x="6149783" y="5680553"/>
            <a:ext cx="5807676" cy="939113"/>
          </a:xfrm>
          <a:prstGeom prst="rect">
            <a:avLst/>
          </a:prstGeom>
        </p:spPr>
      </p:pic>
      <p:pic>
        <p:nvPicPr>
          <p:cNvPr id="1026" name="Picture 2" descr="C:\Users\MMARTINEZ\Downloads\ALCALDÍA_Mesa de trabajo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2" y="3428998"/>
            <a:ext cx="3028980" cy="32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93" y="5632916"/>
            <a:ext cx="2244436" cy="10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n 100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F7FB4C5D-B127-4157-B21E-B058A5982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0"/>
            <a:ext cx="12192000" cy="686516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6C5967EC-3AB3-4531-8DBE-541233245ADB}"/>
              </a:ext>
            </a:extLst>
          </p:cNvPr>
          <p:cNvSpPr txBox="1"/>
          <p:nvPr/>
        </p:nvSpPr>
        <p:spPr>
          <a:xfrm>
            <a:off x="229298" y="462385"/>
            <a:ext cx="65841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3.2. DEFINICIÓN DE GASTOS</a:t>
            </a:r>
            <a:endParaRPr lang="en-US" sz="2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BC21F1-CD32-40D7-BEEA-F0B9953832FA}"/>
              </a:ext>
            </a:extLst>
          </p:cNvPr>
          <p:cNvSpPr/>
          <p:nvPr/>
        </p:nvSpPr>
        <p:spPr>
          <a:xfrm rot="5400000">
            <a:off x="600616" y="3116155"/>
            <a:ext cx="827314" cy="18614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D1C6EE9-5C7F-4379-9276-372CA1C86483}"/>
              </a:ext>
            </a:extLst>
          </p:cNvPr>
          <p:cNvSpPr txBox="1"/>
          <p:nvPr/>
        </p:nvSpPr>
        <p:spPr>
          <a:xfrm>
            <a:off x="93358" y="3838736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ASESORIA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47EC53B4-692A-46E3-AE17-92D1FFEACDC7}"/>
              </a:ext>
            </a:extLst>
          </p:cNvPr>
          <p:cNvSpPr txBox="1"/>
          <p:nvPr/>
        </p:nvSpPr>
        <p:spPr>
          <a:xfrm>
            <a:off x="2479735" y="2376631"/>
            <a:ext cx="1368812" cy="4068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/>
              <a:t>PLANIFICACIÓN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51C28CE-5623-45C7-9125-01CB12B059A5}"/>
              </a:ext>
            </a:extLst>
          </p:cNvPr>
          <p:cNvSpPr txBox="1"/>
          <p:nvPr/>
        </p:nvSpPr>
        <p:spPr>
          <a:xfrm>
            <a:off x="2448827" y="4548224"/>
            <a:ext cx="1334117" cy="4068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200" b="1" dirty="0"/>
              <a:t>COMUNICACIÓN SOCIAL</a:t>
            </a:r>
            <a:endParaRPr lang="en-US" sz="1200" b="1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036915D4-5854-4420-96CB-F1E2F8595BFD}"/>
              </a:ext>
            </a:extLst>
          </p:cNvPr>
          <p:cNvSpPr txBox="1"/>
          <p:nvPr/>
        </p:nvSpPr>
        <p:spPr>
          <a:xfrm>
            <a:off x="4105674" y="1846611"/>
            <a:ext cx="2117532" cy="1418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Investigaciones, estudios y servicio especializado</a:t>
            </a:r>
          </a:p>
          <a:p>
            <a:pPr algn="just"/>
            <a:endParaRPr lang="es-ES" sz="14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3BD48160-8E14-44F7-A9DA-6408203B9E32}"/>
              </a:ext>
            </a:extLst>
          </p:cNvPr>
          <p:cNvSpPr txBox="1"/>
          <p:nvPr/>
        </p:nvSpPr>
        <p:spPr>
          <a:xfrm>
            <a:off x="4369890" y="3670259"/>
            <a:ext cx="2113490" cy="1215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s-ES" sz="1300" dirty="0"/>
          </a:p>
          <a:p>
            <a:pPr algn="just"/>
            <a:r>
              <a:rPr lang="es-ES" sz="1300" b="1" dirty="0"/>
              <a:t>INVERSIÓN</a:t>
            </a:r>
            <a:r>
              <a:rPr lang="es-ES" sz="1300" dirty="0"/>
              <a:t>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/>
              <a:t>Plan de pautaje y difusión en medio de comunicación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/>
              <a:t>Eventos Públicos </a:t>
            </a:r>
          </a:p>
          <a:p>
            <a:pPr algn="just"/>
            <a:endParaRPr lang="es-ES" sz="1300" dirty="0"/>
          </a:p>
          <a:p>
            <a:pPr algn="just"/>
            <a:endParaRPr lang="es-ES" sz="130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5FED8B8C-3866-41DD-8B5F-2C8A0C70B4A6}"/>
              </a:ext>
            </a:extLst>
          </p:cNvPr>
          <p:cNvCxnSpPr>
            <a:cxnSpLocks/>
          </p:cNvCxnSpPr>
          <p:nvPr/>
        </p:nvCxnSpPr>
        <p:spPr>
          <a:xfrm>
            <a:off x="1948091" y="3921802"/>
            <a:ext cx="279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A19B5D7A-807B-4E57-86F9-3110CC9B70D1}"/>
              </a:ext>
            </a:extLst>
          </p:cNvPr>
          <p:cNvCxnSpPr>
            <a:cxnSpLocks/>
          </p:cNvCxnSpPr>
          <p:nvPr/>
        </p:nvCxnSpPr>
        <p:spPr>
          <a:xfrm>
            <a:off x="2213413" y="2520620"/>
            <a:ext cx="0" cy="234832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D7F2E2C4-09CA-495E-A0C8-645B05B6FC04}"/>
              </a:ext>
            </a:extLst>
          </p:cNvPr>
          <p:cNvCxnSpPr/>
          <p:nvPr/>
        </p:nvCxnSpPr>
        <p:spPr>
          <a:xfrm>
            <a:off x="2213413" y="2523114"/>
            <a:ext cx="235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55A426C7-65AF-45F2-BDFE-04A63951106A}"/>
              </a:ext>
            </a:extLst>
          </p:cNvPr>
          <p:cNvCxnSpPr/>
          <p:nvPr/>
        </p:nvCxnSpPr>
        <p:spPr>
          <a:xfrm>
            <a:off x="2213413" y="4868948"/>
            <a:ext cx="235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774F01C9-A0FB-4703-B504-F0A95B82F223}"/>
              </a:ext>
            </a:extLst>
          </p:cNvPr>
          <p:cNvSpPr txBox="1"/>
          <p:nvPr/>
        </p:nvSpPr>
        <p:spPr>
          <a:xfrm>
            <a:off x="6694082" y="1791379"/>
            <a:ext cx="3233286" cy="15212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400" dirty="0"/>
              <a:t>Elaborar estudios de diseños que permitan fomentar modos de transportes sostenible, garantizando una movilidad sostenible</a:t>
            </a:r>
            <a:endParaRPr lang="en-US" sz="14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48224F14-A297-40A8-8D86-3E95C2886CB8}"/>
              </a:ext>
            </a:extLst>
          </p:cNvPr>
          <p:cNvSpPr txBox="1"/>
          <p:nvPr/>
        </p:nvSpPr>
        <p:spPr>
          <a:xfrm>
            <a:off x="10457518" y="1846611"/>
            <a:ext cx="1574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$351.450,00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xmlns="" id="{D023D12C-5A02-41EB-A4BE-4D407D172041}"/>
              </a:ext>
            </a:extLst>
          </p:cNvPr>
          <p:cNvSpPr txBox="1"/>
          <p:nvPr/>
        </p:nvSpPr>
        <p:spPr>
          <a:xfrm>
            <a:off x="7068683" y="3840335"/>
            <a:ext cx="2817480" cy="22825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400" dirty="0"/>
              <a:t>Alcanzar </a:t>
            </a:r>
            <a:r>
              <a:rPr lang="es-EC" sz="1400" dirty="0" smtClean="0"/>
              <a:t>825.000 </a:t>
            </a:r>
            <a:r>
              <a:rPr lang="es-EC" sz="1400" dirty="0"/>
              <a:t>interacciones y usuarios en redes sociales</a:t>
            </a:r>
            <a:endParaRPr lang="en-US" sz="1400" dirty="0"/>
          </a:p>
        </p:txBody>
      </p: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B00A89A9-4874-4AB2-BCF8-71843DBEBB32}"/>
              </a:ext>
            </a:extLst>
          </p:cNvPr>
          <p:cNvCxnSpPr>
            <a:cxnSpLocks/>
          </p:cNvCxnSpPr>
          <p:nvPr/>
        </p:nvCxnSpPr>
        <p:spPr>
          <a:xfrm>
            <a:off x="3848547" y="2520620"/>
            <a:ext cx="235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xmlns="" id="{DB47CFF2-24D6-46B2-8647-0BD33FA9CAF1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6223206" y="2551997"/>
            <a:ext cx="47087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8ABD5E51-ED93-455E-922E-82C3AF53CA56}"/>
              </a:ext>
            </a:extLst>
          </p:cNvPr>
          <p:cNvSpPr txBox="1"/>
          <p:nvPr/>
        </p:nvSpPr>
        <p:spPr>
          <a:xfrm>
            <a:off x="6631376" y="1375095"/>
            <a:ext cx="18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META: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4919CC4E-66A2-4126-BCC7-2F88D67C180C}"/>
              </a:ext>
            </a:extLst>
          </p:cNvPr>
          <p:cNvSpPr txBox="1"/>
          <p:nvPr/>
        </p:nvSpPr>
        <p:spPr>
          <a:xfrm>
            <a:off x="10044445" y="1422047"/>
            <a:ext cx="18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MONTO: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xmlns="" id="{A3875A02-455D-4BFE-A21F-DDEEC0B3454A}"/>
              </a:ext>
            </a:extLst>
          </p:cNvPr>
          <p:cNvSpPr txBox="1"/>
          <p:nvPr/>
        </p:nvSpPr>
        <p:spPr>
          <a:xfrm>
            <a:off x="3966254" y="1364544"/>
            <a:ext cx="18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ACTIVIDADES: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F2CA9D97-9033-49FF-9D5E-346162CC5D05}"/>
              </a:ext>
            </a:extLst>
          </p:cNvPr>
          <p:cNvCxnSpPr>
            <a:cxnSpLocks/>
          </p:cNvCxnSpPr>
          <p:nvPr/>
        </p:nvCxnSpPr>
        <p:spPr>
          <a:xfrm>
            <a:off x="3782944" y="4751648"/>
            <a:ext cx="235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xmlns="" id="{0BC27FF0-27A2-4947-8943-EEE956985106}"/>
              </a:ext>
            </a:extLst>
          </p:cNvPr>
          <p:cNvCxnSpPr>
            <a:cxnSpLocks/>
          </p:cNvCxnSpPr>
          <p:nvPr/>
        </p:nvCxnSpPr>
        <p:spPr>
          <a:xfrm>
            <a:off x="9927368" y="2520620"/>
            <a:ext cx="32825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xmlns="" id="{084B20CB-84E1-42B9-9082-9457595F8B4E}"/>
              </a:ext>
            </a:extLst>
          </p:cNvPr>
          <p:cNvCxnSpPr/>
          <p:nvPr/>
        </p:nvCxnSpPr>
        <p:spPr>
          <a:xfrm>
            <a:off x="10255624" y="2026024"/>
            <a:ext cx="0" cy="101301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xmlns="" id="{494FE833-8A65-4353-9D3C-8E4019B4820A}"/>
              </a:ext>
            </a:extLst>
          </p:cNvPr>
          <p:cNvCxnSpPr>
            <a:cxnSpLocks/>
          </p:cNvCxnSpPr>
          <p:nvPr/>
        </p:nvCxnSpPr>
        <p:spPr>
          <a:xfrm>
            <a:off x="10255624" y="2026024"/>
            <a:ext cx="2354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xmlns="" id="{D14A1AFC-DC4A-4872-A699-FD3564A64923}"/>
              </a:ext>
            </a:extLst>
          </p:cNvPr>
          <p:cNvCxnSpPr>
            <a:cxnSpLocks/>
          </p:cNvCxnSpPr>
          <p:nvPr/>
        </p:nvCxnSpPr>
        <p:spPr>
          <a:xfrm>
            <a:off x="10255624" y="3056965"/>
            <a:ext cx="2354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xmlns="" id="{5B3B65BE-57AA-4B7F-9219-37A5E0C23E1F}"/>
              </a:ext>
            </a:extLst>
          </p:cNvPr>
          <p:cNvCxnSpPr>
            <a:cxnSpLocks/>
          </p:cNvCxnSpPr>
          <p:nvPr/>
        </p:nvCxnSpPr>
        <p:spPr>
          <a:xfrm>
            <a:off x="9903578" y="4900884"/>
            <a:ext cx="32825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xmlns="" id="{5C3704B5-6CE6-499A-9F3B-9CB20A4228A2}"/>
              </a:ext>
            </a:extLst>
          </p:cNvPr>
          <p:cNvCxnSpPr>
            <a:cxnSpLocks/>
          </p:cNvCxnSpPr>
          <p:nvPr/>
        </p:nvCxnSpPr>
        <p:spPr>
          <a:xfrm>
            <a:off x="10231834" y="4406288"/>
            <a:ext cx="17930" cy="9503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xmlns="" id="{5443B407-9469-4BF1-A641-6EEEC9577875}"/>
              </a:ext>
            </a:extLst>
          </p:cNvPr>
          <p:cNvCxnSpPr>
            <a:cxnSpLocks/>
          </p:cNvCxnSpPr>
          <p:nvPr/>
        </p:nvCxnSpPr>
        <p:spPr>
          <a:xfrm>
            <a:off x="10231834" y="4406288"/>
            <a:ext cx="2354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xmlns="" id="{A1570A75-2E9A-4FA0-8332-3D4E53F20837}"/>
              </a:ext>
            </a:extLst>
          </p:cNvPr>
          <p:cNvCxnSpPr>
            <a:cxnSpLocks/>
          </p:cNvCxnSpPr>
          <p:nvPr/>
        </p:nvCxnSpPr>
        <p:spPr>
          <a:xfrm>
            <a:off x="10265079" y="5356612"/>
            <a:ext cx="2354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918D4585-3D38-401C-8D55-F9E33B4541D6}"/>
              </a:ext>
            </a:extLst>
          </p:cNvPr>
          <p:cNvSpPr txBox="1"/>
          <p:nvPr/>
        </p:nvSpPr>
        <p:spPr>
          <a:xfrm>
            <a:off x="4379536" y="5113431"/>
            <a:ext cx="2087519" cy="13799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300" b="1" dirty="0"/>
              <a:t>CORRIENTE: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300" dirty="0"/>
              <a:t>Gastos de publicaciones y reproducciones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300" dirty="0" smtClean="0"/>
              <a:t>Adquisición </a:t>
            </a:r>
            <a:r>
              <a:rPr lang="es-ES" sz="1300" dirty="0"/>
              <a:t>de insumo y materiales para </a:t>
            </a:r>
            <a:r>
              <a:rPr lang="es-ES" sz="1300" dirty="0" smtClean="0"/>
              <a:t>fotografías</a:t>
            </a:r>
            <a:endParaRPr lang="es-ES" sz="1300" dirty="0"/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610C4A6E-B0AB-4865-8F0D-6941EA7251C9}"/>
              </a:ext>
            </a:extLst>
          </p:cNvPr>
          <p:cNvCxnSpPr>
            <a:cxnSpLocks/>
          </p:cNvCxnSpPr>
          <p:nvPr/>
        </p:nvCxnSpPr>
        <p:spPr>
          <a:xfrm>
            <a:off x="4017490" y="3955327"/>
            <a:ext cx="0" cy="1990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B058B304-CD06-4041-B139-17E2EE19D6CF}"/>
              </a:ext>
            </a:extLst>
          </p:cNvPr>
          <p:cNvCxnSpPr>
            <a:cxnSpLocks/>
          </p:cNvCxnSpPr>
          <p:nvPr/>
        </p:nvCxnSpPr>
        <p:spPr>
          <a:xfrm>
            <a:off x="4017490" y="3956864"/>
            <a:ext cx="3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AEAA0091-5626-4A5A-9759-B39E91B416FA}"/>
              </a:ext>
            </a:extLst>
          </p:cNvPr>
          <p:cNvCxnSpPr>
            <a:cxnSpLocks/>
          </p:cNvCxnSpPr>
          <p:nvPr/>
        </p:nvCxnSpPr>
        <p:spPr>
          <a:xfrm>
            <a:off x="4018171" y="5949595"/>
            <a:ext cx="3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680EA115-FC3B-40C8-82EA-732356A66363}"/>
              </a:ext>
            </a:extLst>
          </p:cNvPr>
          <p:cNvCxnSpPr>
            <a:cxnSpLocks/>
          </p:cNvCxnSpPr>
          <p:nvPr/>
        </p:nvCxnSpPr>
        <p:spPr>
          <a:xfrm>
            <a:off x="6483380" y="3958756"/>
            <a:ext cx="3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4F6F83E5-5456-421B-90BC-F7AB6070866A}"/>
              </a:ext>
            </a:extLst>
          </p:cNvPr>
          <p:cNvCxnSpPr>
            <a:cxnSpLocks/>
          </p:cNvCxnSpPr>
          <p:nvPr/>
        </p:nvCxnSpPr>
        <p:spPr>
          <a:xfrm>
            <a:off x="6484061" y="5951487"/>
            <a:ext cx="3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xmlns="" id="{09E8E536-037B-45D8-9EF1-9D79FBAAC23B}"/>
              </a:ext>
            </a:extLst>
          </p:cNvPr>
          <p:cNvCxnSpPr>
            <a:cxnSpLocks/>
          </p:cNvCxnSpPr>
          <p:nvPr/>
        </p:nvCxnSpPr>
        <p:spPr>
          <a:xfrm>
            <a:off x="6831353" y="3958445"/>
            <a:ext cx="0" cy="1990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xmlns="" id="{2555EB97-32FD-4F3E-8C07-0F4C5A88AE28}"/>
              </a:ext>
            </a:extLst>
          </p:cNvPr>
          <p:cNvCxnSpPr>
            <a:cxnSpLocks/>
          </p:cNvCxnSpPr>
          <p:nvPr/>
        </p:nvCxnSpPr>
        <p:spPr>
          <a:xfrm>
            <a:off x="6835780" y="4912942"/>
            <a:ext cx="235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D9A508FF-506E-49B5-992C-72FE22B1000D}"/>
              </a:ext>
            </a:extLst>
          </p:cNvPr>
          <p:cNvSpPr txBox="1"/>
          <p:nvPr/>
        </p:nvSpPr>
        <p:spPr>
          <a:xfrm>
            <a:off x="10388420" y="4347085"/>
            <a:ext cx="157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$134.303,,00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229298" y="4781435"/>
            <a:ext cx="1574282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4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77E9CB50-4E48-48D2-8268-CE2839D02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12192000" cy="686516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0B91402F-A598-4F93-9A19-0DDE47679BE5}"/>
              </a:ext>
            </a:extLst>
          </p:cNvPr>
          <p:cNvSpPr txBox="1"/>
          <p:nvPr/>
        </p:nvSpPr>
        <p:spPr>
          <a:xfrm>
            <a:off x="229298" y="451875"/>
            <a:ext cx="65841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3.3. </a:t>
            </a:r>
            <a:r>
              <a:rPr lang="es-E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DEFINICIÓN DE </a:t>
            </a:r>
            <a:r>
              <a:rPr lang="es-E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INGRESOS</a:t>
            </a:r>
            <a:endParaRPr lang="en-US" sz="2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Elipse 3"/>
          <p:cNvSpPr/>
          <p:nvPr/>
        </p:nvSpPr>
        <p:spPr>
          <a:xfrm>
            <a:off x="229298" y="2867319"/>
            <a:ext cx="1979175" cy="186511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  <a:latin typeface="Open Sans"/>
              </a:rPr>
              <a:t>$6,815 </a:t>
            </a:r>
            <a:r>
              <a:rPr lang="es-EC" sz="2000" b="1" dirty="0">
                <a:solidFill>
                  <a:prstClr val="black"/>
                </a:solidFill>
                <a:latin typeface="Open Sans"/>
              </a:rPr>
              <a:t>MM </a:t>
            </a:r>
            <a:r>
              <a:rPr lang="es-EC" sz="1200" b="1" dirty="0">
                <a:solidFill>
                  <a:prstClr val="black"/>
                </a:solidFill>
                <a:latin typeface="Open Sans"/>
              </a:rPr>
              <a:t>Presupuesto </a:t>
            </a:r>
            <a:r>
              <a:rPr lang="es-EC" sz="1200" b="1" dirty="0" smtClean="0">
                <a:solidFill>
                  <a:prstClr val="black"/>
                </a:solidFill>
                <a:latin typeface="Open Sans"/>
              </a:rPr>
              <a:t>2023</a:t>
            </a:r>
          </a:p>
          <a:p>
            <a:pPr algn="ctr"/>
            <a:r>
              <a:rPr lang="es-MX" sz="1200" b="1" dirty="0" smtClean="0">
                <a:solidFill>
                  <a:srgbClr val="92D050"/>
                </a:solidFill>
                <a:latin typeface="Open Sans"/>
              </a:rPr>
              <a:t>$ 6.325 MM</a:t>
            </a:r>
            <a:endParaRPr lang="es-EC" sz="1200" b="1" dirty="0">
              <a:solidFill>
                <a:srgbClr val="92D050"/>
              </a:solidFill>
              <a:latin typeface="Open Sans"/>
            </a:endParaRPr>
          </a:p>
        </p:txBody>
      </p:sp>
      <p:sp>
        <p:nvSpPr>
          <p:cNvPr id="57" name="Elipse 9"/>
          <p:cNvSpPr/>
          <p:nvPr/>
        </p:nvSpPr>
        <p:spPr>
          <a:xfrm>
            <a:off x="3027960" y="4700820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INGRESOS DE FINANCIAMIENTO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60" name="Conector recto 15"/>
          <p:cNvCxnSpPr>
            <a:stCxn id="50" idx="0"/>
            <a:endCxn id="64" idx="2"/>
          </p:cNvCxnSpPr>
          <p:nvPr/>
        </p:nvCxnSpPr>
        <p:spPr>
          <a:xfrm flipV="1">
            <a:off x="1218886" y="2338009"/>
            <a:ext cx="1809074" cy="529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21"/>
          <p:cNvSpPr/>
          <p:nvPr/>
        </p:nvSpPr>
        <p:spPr>
          <a:xfrm>
            <a:off x="3027960" y="1618009"/>
            <a:ext cx="1466729" cy="144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INGRESOS CORRIENTES</a:t>
            </a:r>
          </a:p>
        </p:txBody>
      </p:sp>
      <p:cxnSp>
        <p:nvCxnSpPr>
          <p:cNvPr id="77" name="Conector recto 17"/>
          <p:cNvCxnSpPr>
            <a:stCxn id="50" idx="4"/>
            <a:endCxn id="57" idx="2"/>
          </p:cNvCxnSpPr>
          <p:nvPr/>
        </p:nvCxnSpPr>
        <p:spPr>
          <a:xfrm>
            <a:off x="1218886" y="4732433"/>
            <a:ext cx="1809074" cy="688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e 10"/>
          <p:cNvSpPr/>
          <p:nvPr/>
        </p:nvSpPr>
        <p:spPr>
          <a:xfrm>
            <a:off x="2970819" y="3110398"/>
            <a:ext cx="1440000" cy="14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INGRESOS DE CAPITAL</a:t>
            </a:r>
            <a:endParaRPr lang="es-EC" sz="1600" b="1" dirty="0">
              <a:solidFill>
                <a:schemeClr val="tx1"/>
              </a:solidFill>
            </a:endParaRPr>
          </a:p>
        </p:txBody>
      </p:sp>
      <p:cxnSp>
        <p:nvCxnSpPr>
          <p:cNvPr id="112" name="Conector recto 17"/>
          <p:cNvCxnSpPr>
            <a:cxnSpLocks/>
            <a:stCxn id="50" idx="6"/>
            <a:endCxn id="106" idx="2"/>
          </p:cNvCxnSpPr>
          <p:nvPr/>
        </p:nvCxnSpPr>
        <p:spPr>
          <a:xfrm>
            <a:off x="2208473" y="3799876"/>
            <a:ext cx="762346" cy="30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02" y="209550"/>
            <a:ext cx="1743075" cy="8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97 CuadroTexto"/>
          <p:cNvSpPr txBox="1"/>
          <p:nvPr/>
        </p:nvSpPr>
        <p:spPr>
          <a:xfrm>
            <a:off x="9920398" y="1864000"/>
            <a:ext cx="1958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latin typeface="Open Sans"/>
              </a:rPr>
              <a:t>- INCREMENTO EN LAS ASIGNACIONES QUE CORRESPONDE AL 30% + OTROS INGRESOS NO OPERACIONALES. REPRESENTA EL </a:t>
            </a:r>
            <a:r>
              <a:rPr lang="es-MX" sz="1000" b="1" dirty="0" smtClean="0">
                <a:solidFill>
                  <a:srgbClr val="00B050"/>
                </a:solidFill>
                <a:latin typeface="Open Sans"/>
              </a:rPr>
              <a:t>2%</a:t>
            </a:r>
            <a:r>
              <a:rPr lang="es-MX" sz="1000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es-MX" sz="1000" dirty="0" smtClean="0">
                <a:latin typeface="Open Sans"/>
              </a:rPr>
              <a:t>DE INCREMENTO EN RELACIÓN AL PRESUPUESTO ANTERIOR.</a:t>
            </a:r>
            <a:endParaRPr lang="es-EC" sz="1000" dirty="0">
              <a:latin typeface="Open Sans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4915990" y="1988369"/>
            <a:ext cx="493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Open Sans"/>
              </a:rPr>
              <a:t>---</a:t>
            </a:r>
            <a:r>
              <a:rPr lang="es-MX" dirty="0" smtClean="0"/>
              <a:t> </a:t>
            </a:r>
            <a:r>
              <a:rPr lang="es-MX" sz="1400" dirty="0" smtClean="0">
                <a:latin typeface="Open Sans"/>
              </a:rPr>
              <a:t>$3222.604,35                  --- $108.059,89              --- $ 3.300.664,24 </a:t>
            </a:r>
            <a:endParaRPr lang="es-EC" sz="1200" dirty="0">
              <a:latin typeface="Open Sans"/>
            </a:endParaRPr>
          </a:p>
        </p:txBody>
      </p:sp>
      <p:sp>
        <p:nvSpPr>
          <p:cNvPr id="135" name="134 CuadroTexto"/>
          <p:cNvSpPr txBox="1"/>
          <p:nvPr/>
        </p:nvSpPr>
        <p:spPr>
          <a:xfrm>
            <a:off x="4823035" y="1310232"/>
            <a:ext cx="1661211" cy="3077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PRESUPUESTO 2022</a:t>
            </a:r>
            <a:endParaRPr lang="es-EC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6" name="135 CuadroTexto"/>
          <p:cNvSpPr txBox="1"/>
          <p:nvPr/>
        </p:nvSpPr>
        <p:spPr>
          <a:xfrm>
            <a:off x="6695311" y="1310232"/>
            <a:ext cx="1371545" cy="3077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INCREMENTO</a:t>
            </a:r>
            <a:endParaRPr lang="es-EC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7" name="136 CuadroTexto"/>
          <p:cNvSpPr txBox="1"/>
          <p:nvPr/>
        </p:nvSpPr>
        <p:spPr>
          <a:xfrm>
            <a:off x="8251643" y="1310232"/>
            <a:ext cx="1661157" cy="3077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PRESUPUESTO 2023</a:t>
            </a:r>
            <a:endParaRPr lang="es-EC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8" name="137 CuadroTexto"/>
          <p:cNvSpPr txBox="1"/>
          <p:nvPr/>
        </p:nvSpPr>
        <p:spPr>
          <a:xfrm>
            <a:off x="4877661" y="3630471"/>
            <a:ext cx="503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Open Sans"/>
              </a:rPr>
              <a:t>---</a:t>
            </a:r>
            <a:r>
              <a:rPr lang="es-MX" dirty="0" smtClean="0"/>
              <a:t> </a:t>
            </a:r>
            <a:r>
              <a:rPr lang="es-MX" sz="1400" dirty="0" smtClean="0">
                <a:latin typeface="Open Sans"/>
              </a:rPr>
              <a:t>$2.547.900,41                    --- $141.340,11               --- $ 2.689.240,52</a:t>
            </a:r>
            <a:endParaRPr lang="es-EC" sz="1200" dirty="0">
              <a:latin typeface="Open Sans"/>
            </a:endParaRPr>
          </a:p>
        </p:txBody>
      </p:sp>
      <p:sp>
        <p:nvSpPr>
          <p:cNvPr id="139" name="138 CuadroTexto"/>
          <p:cNvSpPr txBox="1"/>
          <p:nvPr/>
        </p:nvSpPr>
        <p:spPr>
          <a:xfrm>
            <a:off x="9966693" y="3337051"/>
            <a:ext cx="1866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latin typeface="Open Sans"/>
              </a:rPr>
              <a:t>- INCREMENTO A LAS ASIGNACIONES DE GOBIERNO EN CAPITAL POR EL 12% EN COMPARACIÓN AL AÑO 2022. REPRESENTA EL </a:t>
            </a:r>
            <a:r>
              <a:rPr lang="es-MX" sz="1000" b="1" dirty="0" smtClean="0">
                <a:solidFill>
                  <a:srgbClr val="00B050"/>
                </a:solidFill>
                <a:latin typeface="Open Sans"/>
              </a:rPr>
              <a:t>2% </a:t>
            </a:r>
            <a:r>
              <a:rPr lang="es-MX" sz="1000" dirty="0" smtClean="0">
                <a:latin typeface="Open Sans"/>
              </a:rPr>
              <a:t>DE INCREMENTO EN RELACIÓN AL PRESUPUESTO ANTERIOR.</a:t>
            </a:r>
          </a:p>
        </p:txBody>
      </p:sp>
      <p:sp>
        <p:nvSpPr>
          <p:cNvPr id="140" name="139 CuadroTexto"/>
          <p:cNvSpPr txBox="1"/>
          <p:nvPr/>
        </p:nvSpPr>
        <p:spPr>
          <a:xfrm>
            <a:off x="4915989" y="5076626"/>
            <a:ext cx="493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Open Sans"/>
              </a:rPr>
              <a:t>---</a:t>
            </a:r>
            <a:r>
              <a:rPr lang="es-MX" dirty="0" smtClean="0"/>
              <a:t> </a:t>
            </a:r>
            <a:r>
              <a:rPr lang="es-MX" sz="1400" dirty="0" smtClean="0">
                <a:latin typeface="Open Sans"/>
              </a:rPr>
              <a:t>$555.095,24                        --- $240.000,00             --- $ 795.095,24</a:t>
            </a:r>
            <a:endParaRPr lang="es-EC" sz="1200" dirty="0">
              <a:latin typeface="Open Sans"/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9966692" y="4770634"/>
            <a:ext cx="186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latin typeface="Open Sans"/>
              </a:rPr>
              <a:t>- INCREMENTO POR FINANCIAMIENTO DE PRÉSTAMO BDE. REPRESENTA EL </a:t>
            </a:r>
            <a:r>
              <a:rPr lang="es-MX" sz="1000" b="1" dirty="0" smtClean="0">
                <a:solidFill>
                  <a:srgbClr val="00B050"/>
                </a:solidFill>
                <a:latin typeface="Open Sans"/>
              </a:rPr>
              <a:t>4% </a:t>
            </a:r>
            <a:r>
              <a:rPr lang="es-MX" sz="1000" dirty="0" smtClean="0">
                <a:latin typeface="Open Sans"/>
              </a:rPr>
              <a:t>EN RELACIÓN AL PRESUPUESTO ANTERIOR.</a:t>
            </a:r>
          </a:p>
        </p:txBody>
      </p:sp>
      <p:sp>
        <p:nvSpPr>
          <p:cNvPr id="145" name="144 CuadroTexto"/>
          <p:cNvSpPr txBox="1"/>
          <p:nvPr/>
        </p:nvSpPr>
        <p:spPr>
          <a:xfrm>
            <a:off x="5173625" y="5984041"/>
            <a:ext cx="462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---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$ 6.325.600,00           --- $489.400,00          --- $ 6.815.000,00</a:t>
            </a:r>
            <a:endParaRPr lang="es-EC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149" name="148 CuadroTexto"/>
          <p:cNvSpPr txBox="1"/>
          <p:nvPr/>
        </p:nvSpPr>
        <p:spPr>
          <a:xfrm>
            <a:off x="4336980" y="5982149"/>
            <a:ext cx="8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202 CuadroTexto"/>
          <p:cNvSpPr txBox="1"/>
          <p:nvPr/>
        </p:nvSpPr>
        <p:spPr>
          <a:xfrm>
            <a:off x="9966692" y="5786297"/>
            <a:ext cx="195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El total del incremento porcentual corresponde al </a:t>
            </a:r>
            <a:r>
              <a:rPr lang="es-MX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7% </a:t>
            </a:r>
            <a:r>
              <a:rPr lang="es-MX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para el presupuesto 2023.</a:t>
            </a:r>
            <a:endParaRPr lang="es-EC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396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1E938427-44B4-48E6-9DD7-02DD08DE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90"/>
            <a:ext cx="12192000" cy="68782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A46B2F7-BCF0-4DC6-AC0A-27AD442FF97C}"/>
              </a:ext>
            </a:extLst>
          </p:cNvPr>
          <p:cNvSpPr txBox="1"/>
          <p:nvPr/>
        </p:nvSpPr>
        <p:spPr>
          <a:xfrm>
            <a:off x="22929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66647"/>
              </p:ext>
            </p:extLst>
          </p:nvPr>
        </p:nvGraphicFramePr>
        <p:xfrm>
          <a:off x="1666875" y="1284651"/>
          <a:ext cx="9344025" cy="5092466"/>
        </p:xfrm>
        <a:graphic>
          <a:graphicData uri="http://schemas.openxmlformats.org/drawingml/2006/table">
            <a:tbl>
              <a:tblPr/>
              <a:tblGrid>
                <a:gridCol w="7334250"/>
                <a:gridCol w="2009775"/>
              </a:tblGrid>
              <a:tr h="9212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TECHO PRESUPUESTARIO PROFORMA 2023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26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</a:t>
                      </a:r>
                      <a:b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INSTITUCIONAL Y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HUMANO</a:t>
                      </a:r>
                    </a:p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INFORMÁTICO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667.790,92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3.334.197,53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107.361,71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COMUNICACION SOCIAL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134.303,23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3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COMUNES DE LA ENTIDAD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253.381,92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2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TÉCNICA DE GESTIÓN DE MOVILIDAD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1.100.602,44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6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CONTROL OPERATIVO Y FISCALIZACIÓN DE TRÁNSITO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327.875,41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MATRICULACIÓN VEHICULAR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538.036,84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INVESTIGACIONES ESTUDIOS Y SERVICIOS ESPECIALIZADOS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351.450,00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23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PRESPUESTO PORTOVIAL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6.815.000,00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41C5F0BF-E8B8-4516-B68A-7E7DEDA5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2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F92E34E-C6B3-4E52-9C96-5F7594EB44DB}"/>
              </a:ext>
            </a:extLst>
          </p:cNvPr>
          <p:cNvSpPr txBox="1"/>
          <p:nvPr/>
        </p:nvSpPr>
        <p:spPr>
          <a:xfrm>
            <a:off x="1988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139579F4-B5C2-4757-9A8E-04F25E0D512C}"/>
              </a:ext>
            </a:extLst>
          </p:cNvPr>
          <p:cNvSpPr/>
          <p:nvPr/>
        </p:nvSpPr>
        <p:spPr>
          <a:xfrm>
            <a:off x="198818" y="3259694"/>
            <a:ext cx="3128790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DE GESTIÓN DE MOVILIDAD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1E988A-4348-4586-BAC7-78B87C207609}"/>
              </a:ext>
            </a:extLst>
          </p:cNvPr>
          <p:cNvSpPr txBox="1"/>
          <p:nvPr/>
        </p:nvSpPr>
        <p:spPr>
          <a:xfrm>
            <a:off x="6096000" y="4683679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22496"/>
              </p:ext>
            </p:extLst>
          </p:nvPr>
        </p:nvGraphicFramePr>
        <p:xfrm>
          <a:off x="3621226" y="2010014"/>
          <a:ext cx="8128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115"/>
                <a:gridCol w="3149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DETALLE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MONTO</a:t>
                      </a:r>
                      <a:endParaRPr lang="es-EC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+mn-lt"/>
                        </a:rPr>
                        <a:t>SERVICIOS GENERALES</a:t>
                      </a:r>
                      <a:endParaRPr lang="es-EC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$28.500,89</a:t>
                      </a:r>
                      <a:endParaRPr lang="es-EC" sz="2000" dirty="0"/>
                    </a:p>
                  </a:txBody>
                  <a:tcPr/>
                </a:tc>
              </a:tr>
              <a:tr h="336974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BIENES DE USO Y CONSUMO DE INVERSIÓN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$549.458,81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OBBRAS</a:t>
                      </a:r>
                      <a:r>
                        <a:rPr lang="es-MX" sz="2000" baseline="0" dirty="0" smtClean="0"/>
                        <a:t> DE INFRAESTRUCTURA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$509.430,74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FISCALIZACIÓN E INSPECCIONES TÉCNICAS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$13.212,00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TOTAL</a:t>
                      </a:r>
                      <a:endParaRPr lang="es-EC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/>
                        <a:t>1´100.602,44</a:t>
                      </a:r>
                      <a:endParaRPr lang="es-EC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1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57C55D5F-B93D-46D3-A709-5E441683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"/>
            <a:ext cx="12192000" cy="687829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614FD148-9578-4255-9333-5B1706F180D6}"/>
              </a:ext>
            </a:extLst>
          </p:cNvPr>
          <p:cNvSpPr/>
          <p:nvPr/>
        </p:nvSpPr>
        <p:spPr>
          <a:xfrm>
            <a:off x="198818" y="3329037"/>
            <a:ext cx="2358618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DE CONTROL OPERATIVO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41BA883-D88C-4EA8-92C9-8B3DD8E1EBBA}"/>
              </a:ext>
            </a:extLst>
          </p:cNvPr>
          <p:cNvSpPr txBox="1"/>
          <p:nvPr/>
        </p:nvSpPr>
        <p:spPr>
          <a:xfrm>
            <a:off x="2771860" y="6067411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421DF5A-9ED8-439A-83E8-AAF9F206AAA5}"/>
              </a:ext>
            </a:extLst>
          </p:cNvPr>
          <p:cNvSpPr txBox="1"/>
          <p:nvPr/>
        </p:nvSpPr>
        <p:spPr>
          <a:xfrm>
            <a:off x="1988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88856"/>
              </p:ext>
            </p:extLst>
          </p:nvPr>
        </p:nvGraphicFramePr>
        <p:xfrm>
          <a:off x="2741246" y="1636293"/>
          <a:ext cx="8854440" cy="4394671"/>
        </p:xfrm>
        <a:graphic>
          <a:graphicData uri="http://schemas.openxmlformats.org/drawingml/2006/table">
            <a:tbl>
              <a:tblPr/>
              <a:tblGrid>
                <a:gridCol w="6485967"/>
                <a:gridCol w="2368473"/>
              </a:tblGrid>
              <a:tr h="9212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GENERALES</a:t>
                      </a: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(GASTO CORRIENTE)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$2.785,97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BÁSICOS (GASTO INVERSIÓN)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$7.383,00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GENERALES (GASTO INVERSIÓN)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$25.020,40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2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INSTALACIÓN, MANTENIMIENTO Y REPARACION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$38.281,82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6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ARRENDAMIENTO DE BIENES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$169.281,40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BIEENES</a:t>
                      </a: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USO Y CONSUMO DE INVERSIÓN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$82.540,22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BIENES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MUEBLES (CAPITAL)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$2.582,50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23"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$327.875,41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13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2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C0533975-E474-4303-8BCC-E4E5FD89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" y="-20290"/>
            <a:ext cx="12192000" cy="687829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614FD148-9578-4255-9333-5B1706F180D6}"/>
              </a:ext>
            </a:extLst>
          </p:cNvPr>
          <p:cNvSpPr/>
          <p:nvPr/>
        </p:nvSpPr>
        <p:spPr>
          <a:xfrm>
            <a:off x="198818" y="3092596"/>
            <a:ext cx="3236886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JEFATURA DE MATRICULACIÓN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517FBE2-7DB4-414F-97ED-142C5D287020}"/>
              </a:ext>
            </a:extLst>
          </p:cNvPr>
          <p:cNvSpPr txBox="1"/>
          <p:nvPr/>
        </p:nvSpPr>
        <p:spPr>
          <a:xfrm>
            <a:off x="4681924" y="5060419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221D0B3-96F2-48E2-95DB-4B1CC8BFDDF8}"/>
              </a:ext>
            </a:extLst>
          </p:cNvPr>
          <p:cNvSpPr txBox="1"/>
          <p:nvPr/>
        </p:nvSpPr>
        <p:spPr>
          <a:xfrm>
            <a:off x="1988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22759"/>
              </p:ext>
            </p:extLst>
          </p:nvPr>
        </p:nvGraphicFramePr>
        <p:xfrm>
          <a:off x="3621226" y="2489257"/>
          <a:ext cx="812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115"/>
                <a:gridCol w="3149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DETALLE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MONTO</a:t>
                      </a:r>
                      <a:endParaRPr lang="es-EC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+mn-lt"/>
                        </a:rPr>
                        <a:t>SERVICIOS GENERALES</a:t>
                      </a:r>
                      <a:endParaRPr lang="es-EC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$7.445,00</a:t>
                      </a:r>
                      <a:endParaRPr lang="es-EC" sz="2000" dirty="0"/>
                    </a:p>
                  </a:txBody>
                  <a:tcPr/>
                </a:tc>
              </a:tr>
              <a:tr h="336974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CONTRATACIÓN DE ESTUDIOS, INVESTIGACIONES Y SERVICIOS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$375.314,08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GASTOS EN INFORMÁTICA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$155.277,76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TOTAL</a:t>
                      </a:r>
                      <a:endParaRPr lang="es-EC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/>
                        <a:t>$538.036,84</a:t>
                      </a:r>
                      <a:endParaRPr lang="es-EC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4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B5E37E1D-9831-4EC5-821D-CA80367C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90"/>
            <a:ext cx="12192000" cy="687829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614FD148-9578-4255-9333-5B1706F180D6}"/>
              </a:ext>
            </a:extLst>
          </p:cNvPr>
          <p:cNvSpPr/>
          <p:nvPr/>
        </p:nvSpPr>
        <p:spPr>
          <a:xfrm>
            <a:off x="487518" y="3315302"/>
            <a:ext cx="3128790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DE PLANIFICACIÓN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607563B-7AEC-44AD-A8D5-C75EF0FCD55C}"/>
              </a:ext>
            </a:extLst>
          </p:cNvPr>
          <p:cNvSpPr txBox="1"/>
          <p:nvPr/>
        </p:nvSpPr>
        <p:spPr>
          <a:xfrm>
            <a:off x="4196753" y="4798889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E6A307B-9492-4C57-ADD1-F38CDED6707E}"/>
              </a:ext>
            </a:extLst>
          </p:cNvPr>
          <p:cNvSpPr txBox="1"/>
          <p:nvPr/>
        </p:nvSpPr>
        <p:spPr>
          <a:xfrm>
            <a:off x="1988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68483"/>
              </p:ext>
            </p:extLst>
          </p:nvPr>
        </p:nvGraphicFramePr>
        <p:xfrm>
          <a:off x="3806423" y="3012174"/>
          <a:ext cx="8128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115"/>
                <a:gridCol w="3149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DETALLE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MONTO</a:t>
                      </a:r>
                      <a:endParaRPr lang="es-EC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+mn-lt"/>
                        </a:rPr>
                        <a:t>ESTUDIOS,</a:t>
                      </a:r>
                      <a:r>
                        <a:rPr lang="es-MX" sz="2000" baseline="0" dirty="0" smtClean="0">
                          <a:latin typeface="+mn-lt"/>
                        </a:rPr>
                        <a:t> INVESTIGACIONES Y SERVICIOS ESPECIALIZADOS</a:t>
                      </a:r>
                      <a:endParaRPr lang="es-EC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$351.450,00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TOTAL</a:t>
                      </a:r>
                      <a:endParaRPr lang="es-EC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/>
                        <a:t>$351.450,00</a:t>
                      </a:r>
                      <a:endParaRPr lang="es-EC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3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657819A7-5B7F-4DCC-8489-CC849406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29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D6013830-8D66-4573-A9E5-E01A33D6D5AF}"/>
              </a:ext>
            </a:extLst>
          </p:cNvPr>
          <p:cNvSpPr/>
          <p:nvPr/>
        </p:nvSpPr>
        <p:spPr>
          <a:xfrm>
            <a:off x="487518" y="3099090"/>
            <a:ext cx="3128790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COMUNICACIÓN SOCIAL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4EB12F-7F8C-424D-9D87-C78ADF4A190B}"/>
              </a:ext>
            </a:extLst>
          </p:cNvPr>
          <p:cNvSpPr txBox="1"/>
          <p:nvPr/>
        </p:nvSpPr>
        <p:spPr>
          <a:xfrm>
            <a:off x="5216031" y="5278919"/>
            <a:ext cx="453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1B42574-B141-4CF8-A625-3966CE957576}"/>
              </a:ext>
            </a:extLst>
          </p:cNvPr>
          <p:cNvSpPr txBox="1"/>
          <p:nvPr/>
        </p:nvSpPr>
        <p:spPr>
          <a:xfrm>
            <a:off x="1988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29999"/>
              </p:ext>
            </p:extLst>
          </p:nvPr>
        </p:nvGraphicFramePr>
        <p:xfrm>
          <a:off x="3806423" y="2321617"/>
          <a:ext cx="8128000" cy="263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115"/>
                <a:gridCol w="3149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DETALLE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MONTO</a:t>
                      </a:r>
                      <a:endParaRPr lang="es-EC" sz="2000" dirty="0"/>
                    </a:p>
                  </a:txBody>
                  <a:tcPr/>
                </a:tc>
              </a:tr>
              <a:tr h="711143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+mn-lt"/>
                        </a:rPr>
                        <a:t>SERVICIOS GENERALES (GASTO CORRIENTE)</a:t>
                      </a:r>
                      <a:endParaRPr lang="es-EC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$12.134,50</a:t>
                      </a:r>
                      <a:endParaRPr lang="es-EC" sz="20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2000" dirty="0" smtClean="0">
                          <a:latin typeface="+mn-lt"/>
                        </a:rPr>
                        <a:t>SERVICIOS GENERALES (GASTO INVERSIÓN)</a:t>
                      </a:r>
                      <a:endParaRPr lang="es-EC" sz="2000" dirty="0" smtClean="0">
                        <a:latin typeface="+mn-lt"/>
                      </a:endParaRPr>
                    </a:p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$119.168,73</a:t>
                      </a:r>
                      <a:endParaRPr lang="es-EC" sz="20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BIENES MUEBLES</a:t>
                      </a:r>
                      <a:r>
                        <a:rPr lang="es-MX" sz="2000" baseline="0" dirty="0" smtClean="0"/>
                        <a:t>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$3.000,00</a:t>
                      </a:r>
                      <a:endParaRPr lang="es-EC" sz="20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TOTAL</a:t>
                      </a:r>
                      <a:endParaRPr lang="es-EC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/>
                        <a:t>$134.303,23</a:t>
                      </a:r>
                      <a:endParaRPr lang="es-EC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3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E67D2CF9-FF35-4B65-A608-28A79143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384" y="0"/>
            <a:ext cx="12747384" cy="7345680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927980E3-45CA-49FC-82DA-3E0FAE6780EC}"/>
              </a:ext>
            </a:extLst>
          </p:cNvPr>
          <p:cNvSpPr/>
          <p:nvPr/>
        </p:nvSpPr>
        <p:spPr>
          <a:xfrm>
            <a:off x="198818" y="1524747"/>
            <a:ext cx="3128790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ADMINISTRATIVA FINANCIERA – TALENTO HUMANO CORRIENTE E INVERSIÓN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2772F70-62CE-4ABE-AF27-66B9813DB7FF}"/>
              </a:ext>
            </a:extLst>
          </p:cNvPr>
          <p:cNvSpPr txBox="1"/>
          <p:nvPr/>
        </p:nvSpPr>
        <p:spPr>
          <a:xfrm>
            <a:off x="4355009" y="6081381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/>
              <a:t>Fuente: </a:t>
            </a:r>
            <a:r>
              <a:rPr lang="es-EC" sz="1400" i="1" dirty="0"/>
              <a:t>Proforma presupuestaria PORTOVIAL EP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55EAB78-B31D-4AAF-BAFB-7C70212F65F1}"/>
              </a:ext>
            </a:extLst>
          </p:cNvPr>
          <p:cNvSpPr txBox="1"/>
          <p:nvPr/>
        </p:nvSpPr>
        <p:spPr>
          <a:xfrm>
            <a:off x="198817" y="569848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06309"/>
              </p:ext>
            </p:extLst>
          </p:nvPr>
        </p:nvGraphicFramePr>
        <p:xfrm>
          <a:off x="3806423" y="1295400"/>
          <a:ext cx="7654057" cy="570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963"/>
                <a:gridCol w="2790094"/>
              </a:tblGrid>
              <a:tr h="384948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MONTO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REMUNERACIONES (GASTO CORRIENTE)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$1´297.325,74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APORTES PATRONALES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$226.487,89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INDEMNIZACIONES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$60.826,86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ESTUDIOS E INVESTIGACIONES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$22.220,70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BIENES DE USO Y CONSUMO CORRIENTE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$13.609,38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REMUNERACIONES (GASTO INVERSIÓN)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$1´263.814,00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APORTES PATRONALES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$232.254,96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INDEMNIZACIONES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$9.000,00</a:t>
                      </a:r>
                      <a:endParaRPr lang="es-EC" sz="2000" dirty="0"/>
                    </a:p>
                  </a:txBody>
                  <a:tcPr/>
                </a:tc>
              </a:tr>
              <a:tr h="38494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ESTUDIOS E INVESTIGACIONES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$6.000,00</a:t>
                      </a:r>
                      <a:endParaRPr lang="es-EC" sz="2000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BIENES DE USO Y CONSUMO INVERSIÓN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$143.000,00</a:t>
                      </a:r>
                      <a:endParaRPr lang="es-EC" sz="2000" dirty="0"/>
                    </a:p>
                  </a:txBody>
                  <a:tcPr/>
                </a:tc>
              </a:tr>
              <a:tr h="681062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OBLIGACIONES NO RECONOCIDAS NI PAGADAS DE EJERCICIOS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$1.500,00</a:t>
                      </a:r>
                      <a:endParaRPr lang="es-EC" sz="2000" dirty="0"/>
                    </a:p>
                  </a:txBody>
                  <a:tcPr/>
                </a:tc>
              </a:tr>
              <a:tr h="503394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TOTAL</a:t>
                      </a:r>
                      <a:endParaRPr lang="es-EC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/>
                        <a:t>$3´334.197,53</a:t>
                      </a:r>
                      <a:endParaRPr lang="es-EC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173567" y="4518660"/>
            <a:ext cx="3154041" cy="2067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Partida destinada para la </a:t>
            </a:r>
            <a:r>
              <a:rPr lang="es-MX" b="1" dirty="0" smtClean="0">
                <a:solidFill>
                  <a:schemeClr val="tx1"/>
                </a:solidFill>
              </a:rPr>
              <a:t>Emergencia del Fenómeno del Niño </a:t>
            </a:r>
            <a:r>
              <a:rPr lang="es-MX" dirty="0" smtClean="0">
                <a:solidFill>
                  <a:schemeClr val="tx1"/>
                </a:solidFill>
              </a:rPr>
              <a:t>con el objeto de adquirir prendas de protección para el grupo de </a:t>
            </a:r>
            <a:r>
              <a:rPr lang="es-MX" b="1" dirty="0" smtClean="0">
                <a:solidFill>
                  <a:schemeClr val="tx1"/>
                </a:solidFill>
              </a:rPr>
              <a:t>Agentes Civiles de Tránsito.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4" name="3 Conector recto de flecha"/>
          <p:cNvCxnSpPr>
            <a:endCxn id="2" idx="3"/>
          </p:cNvCxnSpPr>
          <p:nvPr/>
        </p:nvCxnSpPr>
        <p:spPr>
          <a:xfrm flipH="1">
            <a:off x="3327608" y="5552259"/>
            <a:ext cx="4788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MMARTINEZ\Downloads\PHOTO-2023-06-16-16-52-40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/>
          <a:stretch/>
        </p:blipFill>
        <p:spPr bwMode="auto">
          <a:xfrm>
            <a:off x="693856" y="2609849"/>
            <a:ext cx="2054251" cy="18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61950"/>
            <a:ext cx="1971676" cy="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AB88CCAC-1CCB-4C75-A9CC-09DCB3D8A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2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231201D-A064-4CD5-BF47-8D5B096A806F}"/>
              </a:ext>
            </a:extLst>
          </p:cNvPr>
          <p:cNvSpPr txBox="1"/>
          <p:nvPr/>
        </p:nvSpPr>
        <p:spPr>
          <a:xfrm>
            <a:off x="1480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2BD1E0A9-AA2A-4033-95F1-8DF1DA67DED3}"/>
              </a:ext>
            </a:extLst>
          </p:cNvPr>
          <p:cNvSpPr/>
          <p:nvPr/>
        </p:nvSpPr>
        <p:spPr>
          <a:xfrm>
            <a:off x="389669" y="3439145"/>
            <a:ext cx="3128790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ADMINISTRATIVA FINANCIERA –  DESARROLLO INFORMÁTICO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48C9654E-9ED3-47A6-9271-68C408B8BA3E}"/>
              </a:ext>
            </a:extLst>
          </p:cNvPr>
          <p:cNvSpPr txBox="1"/>
          <p:nvPr/>
        </p:nvSpPr>
        <p:spPr>
          <a:xfrm>
            <a:off x="4533985" y="5631856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03638"/>
              </p:ext>
            </p:extLst>
          </p:nvPr>
        </p:nvGraphicFramePr>
        <p:xfrm>
          <a:off x="3621226" y="2489257"/>
          <a:ext cx="8128000" cy="3012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115"/>
                <a:gridCol w="3149885"/>
              </a:tblGrid>
              <a:tr h="513023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DETALLE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MONTO</a:t>
                      </a:r>
                      <a:endParaRPr lang="es-EC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+mn-lt"/>
                        </a:rPr>
                        <a:t>SERVICIOS BÁSICOS</a:t>
                      </a:r>
                      <a:endParaRPr lang="es-EC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$53.401,04</a:t>
                      </a:r>
                      <a:endParaRPr lang="es-EC" sz="2000" dirty="0"/>
                    </a:p>
                  </a:txBody>
                  <a:tcPr/>
                </a:tc>
              </a:tr>
              <a:tr h="336974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GASTOS EN INFORMÁTICA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$18.260,67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BIENES DE USO Y CONSUMO CORRIENTE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$5.000,00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BIENES MUEBLES NO DEPRECIABLES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$3.000,00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BIENES MUEBLES (CAPITAL)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$27.700,00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TOTAL</a:t>
                      </a:r>
                      <a:endParaRPr lang="es-EC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/>
                        <a:t>$107.361,71</a:t>
                      </a:r>
                      <a:endParaRPr lang="es-EC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9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E868293E-DAD4-4235-A049-50C2834A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" y="-2"/>
            <a:ext cx="12179286" cy="6858001"/>
          </a:xfrm>
          <a:prstGeom prst="rect">
            <a:avLst/>
          </a:prstGeom>
        </p:spPr>
      </p:pic>
      <p:pic>
        <p:nvPicPr>
          <p:cNvPr id="6" name="Picture 2" descr="https://cdn1.iconfinder.com/data/icons/business-management-set-3/256/112-512.png">
            <a:extLst>
              <a:ext uri="{FF2B5EF4-FFF2-40B4-BE49-F238E27FC236}">
                <a16:creationId xmlns:a16="http://schemas.microsoft.com/office/drawing/2014/main" xmlns="" id="{19E52A4D-0E4F-401C-BF8F-8DEC91F9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0" y="1917155"/>
            <a:ext cx="3182470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046B375-7FB4-4F9F-9C42-9CD7C91D3BBA}"/>
              </a:ext>
            </a:extLst>
          </p:cNvPr>
          <p:cNvSpPr txBox="1"/>
          <p:nvPr/>
        </p:nvSpPr>
        <p:spPr>
          <a:xfrm>
            <a:off x="623377" y="2390187"/>
            <a:ext cx="6376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LEGAL</a:t>
            </a:r>
          </a:p>
          <a:p>
            <a:pPr marL="342900" indent="-342900">
              <a:buAutoNum type="arabicPeriod"/>
              <a:defRPr/>
            </a:pPr>
            <a:endParaRPr lang="es-ES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  <a:defRPr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INGRESOS PRESUPUESTO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  <a:defRPr/>
            </a:pPr>
            <a:endParaRPr lang="es-ES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  <a:defRPr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GASTOS</a:t>
            </a:r>
          </a:p>
          <a:p>
            <a:pPr>
              <a:defRPr/>
            </a:pPr>
            <a:endParaRPr lang="es-ES" sz="1800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51056BB-5030-4051-BDCD-C836AAB44F63}"/>
              </a:ext>
            </a:extLst>
          </p:cNvPr>
          <p:cNvSpPr txBox="1"/>
          <p:nvPr/>
        </p:nvSpPr>
        <p:spPr>
          <a:xfrm>
            <a:off x="1163315" y="3899711"/>
            <a:ext cx="5619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i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3.1. Alineación Estratégica</a:t>
            </a:r>
          </a:p>
          <a:p>
            <a:pPr>
              <a:defRPr/>
            </a:pPr>
            <a:r>
              <a:rPr lang="es-ES" b="1" i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3.2. Definición de </a:t>
            </a: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gastos</a:t>
            </a:r>
          </a:p>
          <a:p>
            <a:pPr>
              <a:defRPr/>
            </a:pP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3.3 Definición de Ingresos</a:t>
            </a:r>
            <a:endParaRPr lang="es-ES" b="1" i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b="1" i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</a:t>
            </a: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</a:t>
            </a:r>
            <a:endParaRPr lang="es-ES" b="1" i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47D5F4E-BF59-4444-97BB-849294AB2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08" t="39325" r="55391" b="48692"/>
          <a:stretch/>
        </p:blipFill>
        <p:spPr>
          <a:xfrm>
            <a:off x="945671" y="1364283"/>
            <a:ext cx="2858947" cy="1041596"/>
          </a:xfrm>
          <a:prstGeom prst="rect">
            <a:avLst/>
          </a:prstGeom>
        </p:spPr>
      </p:pic>
      <p:pic>
        <p:nvPicPr>
          <p:cNvPr id="9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0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8976"/>
            <a:ext cx="2003669" cy="9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A8C81D76-EA26-4DEE-86F8-295A8023A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290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D6F4A76E-E2A6-4F53-AF72-CDFCD4145253}"/>
              </a:ext>
            </a:extLst>
          </p:cNvPr>
          <p:cNvSpPr/>
          <p:nvPr/>
        </p:nvSpPr>
        <p:spPr>
          <a:xfrm>
            <a:off x="209858" y="3287106"/>
            <a:ext cx="3128790" cy="12287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ADMINISTRATIVA FINANCIERA - GASTOS ADMINISTRATIVOS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5FF41E2F-852E-42AE-8C05-079041DA4A09}"/>
              </a:ext>
            </a:extLst>
          </p:cNvPr>
          <p:cNvSpPr txBox="1"/>
          <p:nvPr/>
        </p:nvSpPr>
        <p:spPr>
          <a:xfrm>
            <a:off x="5547206" y="6355660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8FA6096-24A8-42A3-9198-D2DC286AF2CE}"/>
              </a:ext>
            </a:extLst>
          </p:cNvPr>
          <p:cNvSpPr txBox="1"/>
          <p:nvPr/>
        </p:nvSpPr>
        <p:spPr>
          <a:xfrm>
            <a:off x="1988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61534"/>
              </p:ext>
            </p:extLst>
          </p:nvPr>
        </p:nvGraphicFramePr>
        <p:xfrm>
          <a:off x="3492821" y="1310897"/>
          <a:ext cx="8384810" cy="492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470"/>
                <a:gridCol w="1801340"/>
              </a:tblGrid>
              <a:tr h="2425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DETALLE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24253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SERVICIOS BASICOS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29.100,00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438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SERVICIOS GENERALES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179.983,72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851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TRASLADOS, INSTALACIONES, VIATICOS Y SUBSISTENCIAS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  3.139,32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6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INSTALACION, MANTENIMIENTO Y REPARACION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              31.591,85 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96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ARRENDAMIENTOS DE BIENES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73.778,48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9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CONTRATACIONES DE ESTUDIOS E INVESTIGACIONES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              29.305,47 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643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BIENES DE USO Y CONSUMO CORRIENTE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35.577,36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832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BIENES MUEBLES NO DEPRECIABLES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  7.500,00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483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INTERESES DE LA DEUDA PUBLICA INTERNA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     250,00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IMPUESTOS, TASAS Y CONTRIBUCIONES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  4.312,28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SEGUROS, COSTOS FINANCIEROS Y OTROS GASTOS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230.252,44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53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DIETAS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  1.200,00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6014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ARRENDAMIENTOS DE BIENES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36.000,00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53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BIENES MUEBLES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                5.800,00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53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BIENES INMUEBLES Y SEMOVIENTES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8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</a:t>
                      </a:r>
                      <a:r>
                        <a:rPr lang="es-EC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667.790,92 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B38B61D1-EF8B-41C9-AC11-1EDB20AAB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290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7C345DC7-1D5E-43AC-B26F-E8F05FED1A21}"/>
              </a:ext>
            </a:extLst>
          </p:cNvPr>
          <p:cNvSpPr/>
          <p:nvPr/>
        </p:nvSpPr>
        <p:spPr>
          <a:xfrm>
            <a:off x="626833" y="2990838"/>
            <a:ext cx="3128790" cy="10091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ADMINISTRATIVA FINANCIERA –  DIRECCION FINANCIERA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235949C-57BA-45AD-B022-3827CFCECE65}"/>
              </a:ext>
            </a:extLst>
          </p:cNvPr>
          <p:cNvSpPr txBox="1"/>
          <p:nvPr/>
        </p:nvSpPr>
        <p:spPr>
          <a:xfrm>
            <a:off x="6037007" y="4917810"/>
            <a:ext cx="697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i="1" dirty="0"/>
              <a:t>Fuente: </a:t>
            </a:r>
            <a:r>
              <a:rPr lang="es-EC" sz="1400" i="1" dirty="0"/>
              <a:t>Proforma presupuestaria PORTOVIAL EP </a:t>
            </a:r>
            <a:r>
              <a:rPr lang="es-EC" sz="1400" i="1" dirty="0" smtClean="0"/>
              <a:t>2023</a:t>
            </a:r>
            <a:endParaRPr lang="es-EC" sz="1400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7FC9573-2A82-4DB2-9FA0-9CACA3923F35}"/>
              </a:ext>
            </a:extLst>
          </p:cNvPr>
          <p:cNvSpPr txBox="1"/>
          <p:nvPr/>
        </p:nvSpPr>
        <p:spPr>
          <a:xfrm>
            <a:off x="148018" y="462385"/>
            <a:ext cx="72152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3.4. </a:t>
            </a:r>
            <a:r>
              <a:rPr lang="es-E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DETALLES DE GASTOS POR DIRECCIÓN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44350"/>
              </p:ext>
            </p:extLst>
          </p:nvPr>
        </p:nvGraphicFramePr>
        <p:xfrm>
          <a:off x="3947160" y="2015624"/>
          <a:ext cx="7940040" cy="2847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0468"/>
                <a:gridCol w="1979572"/>
              </a:tblGrid>
              <a:tr h="3750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DETALLE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5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INTERESES DE LA DEUDA PUBLICA INTERNA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61461,55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TRANSFERENCIAS CORRIENTES AL SECTOR PUBLICO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           27.334,35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732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AMORTIZACION DEUDA INTERNA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         101.495,24 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618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DEUDA FLOTANTE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           63.090,78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50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 $   253.381,92 </a:t>
                      </a:r>
                      <a:endParaRPr lang="es-EC" sz="2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0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ADMINISTRATIVO + FINANCIERO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921.172,84 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1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885AD689-4C4A-410E-A16B-3370151A8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60"/>
          </a:xfrm>
          <a:prstGeom prst="rect">
            <a:avLst/>
          </a:prstGeom>
        </p:spPr>
      </p:pic>
      <p:graphicFrame>
        <p:nvGraphicFramePr>
          <p:cNvPr id="5" name="1 Diagrama">
            <a:extLst>
              <a:ext uri="{FF2B5EF4-FFF2-40B4-BE49-F238E27FC236}">
                <a16:creationId xmlns:a16="http://schemas.microsoft.com/office/drawing/2014/main" xmlns="" id="{13CE0C44-4296-480D-A94E-6956317B5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421062"/>
              </p:ext>
            </p:extLst>
          </p:nvPr>
        </p:nvGraphicFramePr>
        <p:xfrm>
          <a:off x="-369502" y="1584918"/>
          <a:ext cx="13126947" cy="492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6B424-1E3A-42C7-AAE1-F994CDE67077}"/>
              </a:ext>
            </a:extLst>
          </p:cNvPr>
          <p:cNvSpPr txBox="1"/>
          <p:nvPr/>
        </p:nvSpPr>
        <p:spPr>
          <a:xfrm>
            <a:off x="259197" y="408946"/>
            <a:ext cx="457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1. BASE LEGAL </a:t>
            </a:r>
            <a:endParaRPr lang="en-US" sz="4000" b="1" dirty="0"/>
          </a:p>
        </p:txBody>
      </p:sp>
      <p:pic>
        <p:nvPicPr>
          <p:cNvPr id="7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xmlns="" id="{46132EC2-0159-09AE-2A1A-25E79F1AC6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534150"/>
            <a:ext cx="12192000" cy="3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42EA62EB-06C5-4F1A-B3B9-EF453593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"/>
            <a:ext cx="12192000" cy="68651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BF7D5D4-4D12-47CE-9BBD-4D0EBD2388E6}"/>
              </a:ext>
            </a:extLst>
          </p:cNvPr>
          <p:cNvSpPr txBox="1"/>
          <p:nvPr/>
        </p:nvSpPr>
        <p:spPr>
          <a:xfrm>
            <a:off x="156769" y="419832"/>
            <a:ext cx="737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2. INGRESOS PRESUPUESTO </a:t>
            </a:r>
            <a:r>
              <a:rPr lang="es-ES" sz="4000" b="1" dirty="0" smtClean="0"/>
              <a:t>2023</a:t>
            </a:r>
            <a:endParaRPr lang="en-US" sz="4000" b="1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28509115-292C-42EF-AA6C-DBC023BA3F11}"/>
              </a:ext>
            </a:extLst>
          </p:cNvPr>
          <p:cNvCxnSpPr>
            <a:cxnSpLocks/>
          </p:cNvCxnSpPr>
          <p:nvPr/>
        </p:nvCxnSpPr>
        <p:spPr>
          <a:xfrm>
            <a:off x="8367021" y="3175161"/>
            <a:ext cx="839819" cy="597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E582684C-978B-46CF-A719-425C74300BDA}"/>
              </a:ext>
            </a:extLst>
          </p:cNvPr>
          <p:cNvCxnSpPr>
            <a:cxnSpLocks/>
          </p:cNvCxnSpPr>
          <p:nvPr/>
        </p:nvCxnSpPr>
        <p:spPr>
          <a:xfrm flipV="1">
            <a:off x="8356708" y="3773114"/>
            <a:ext cx="850132" cy="5286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248ABB3-20C3-42DD-B0F4-C71588E4A77E}"/>
              </a:ext>
            </a:extLst>
          </p:cNvPr>
          <p:cNvSpPr txBox="1"/>
          <p:nvPr/>
        </p:nvSpPr>
        <p:spPr>
          <a:xfrm>
            <a:off x="9372416" y="3542281"/>
            <a:ext cx="2718255" cy="461665"/>
          </a:xfrm>
          <a:prstGeom prst="rect">
            <a:avLst/>
          </a:prstGeom>
          <a:solidFill>
            <a:srgbClr val="FFFBE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TRANSFERENCIAS POR COMPETENCIAS</a:t>
            </a:r>
          </a:p>
          <a:p>
            <a:pPr algn="ctr"/>
            <a:r>
              <a:rPr lang="es-EC" sz="1200" b="1" dirty="0"/>
              <a:t>$3 </a:t>
            </a:r>
            <a:r>
              <a:rPr lang="es-EC" sz="1200" b="1" dirty="0" smtClean="0"/>
              <a:t>854.875,82</a:t>
            </a:r>
            <a:endParaRPr lang="es-EC" sz="12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7B5FD51-A4DD-4949-A3FE-60DE7019A573}"/>
              </a:ext>
            </a:extLst>
          </p:cNvPr>
          <p:cNvSpPr txBox="1"/>
          <p:nvPr/>
        </p:nvSpPr>
        <p:spPr>
          <a:xfrm>
            <a:off x="9359353" y="2713496"/>
            <a:ext cx="2718255" cy="461665"/>
          </a:xfrm>
          <a:prstGeom prst="rect">
            <a:avLst/>
          </a:prstGeom>
          <a:solidFill>
            <a:srgbClr val="FFFBE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INFRACCIONES DE TRÁNSITO E INCUMPLIMIENTO DE CONTRATOS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63D82E14-0113-4A11-9850-AD0B7C67F041}"/>
              </a:ext>
            </a:extLst>
          </p:cNvPr>
          <p:cNvCxnSpPr/>
          <p:nvPr/>
        </p:nvCxnSpPr>
        <p:spPr>
          <a:xfrm>
            <a:off x="8356708" y="2498056"/>
            <a:ext cx="85013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6CF5581-8A34-4697-B1AE-EFE5A632F676}"/>
              </a:ext>
            </a:extLst>
          </p:cNvPr>
          <p:cNvSpPr txBox="1"/>
          <p:nvPr/>
        </p:nvSpPr>
        <p:spPr>
          <a:xfrm>
            <a:off x="9359354" y="2359556"/>
            <a:ext cx="2718254" cy="276999"/>
          </a:xfrm>
          <a:prstGeom prst="rect">
            <a:avLst/>
          </a:prstGeom>
          <a:solidFill>
            <a:srgbClr val="FFFBE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RTV, MATRICULACIÓN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2D0E3EE1-4803-4209-B9FB-938E0F8B4A5F}"/>
              </a:ext>
            </a:extLst>
          </p:cNvPr>
          <p:cNvSpPr txBox="1"/>
          <p:nvPr/>
        </p:nvSpPr>
        <p:spPr>
          <a:xfrm>
            <a:off x="9372417" y="5715499"/>
            <a:ext cx="2718254" cy="276999"/>
          </a:xfrm>
          <a:prstGeom prst="rect">
            <a:avLst/>
          </a:prstGeom>
          <a:solidFill>
            <a:srgbClr val="FFFBE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INFRACCIONES PENDIENTES DE PAGO</a:t>
            </a:r>
          </a:p>
        </p:txBody>
      </p:sp>
      <p:cxnSp>
        <p:nvCxnSpPr>
          <p:cNvPr id="18" name="Conector recto de flecha 16">
            <a:extLst>
              <a:ext uri="{FF2B5EF4-FFF2-40B4-BE49-F238E27FC236}">
                <a16:creationId xmlns:a16="http://schemas.microsoft.com/office/drawing/2014/main" xmlns="" id="{D308DA6C-4260-4860-B5FC-004A06C053A5}"/>
              </a:ext>
            </a:extLst>
          </p:cNvPr>
          <p:cNvCxnSpPr/>
          <p:nvPr/>
        </p:nvCxnSpPr>
        <p:spPr>
          <a:xfrm>
            <a:off x="8356708" y="2872193"/>
            <a:ext cx="85013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19">
            <a:extLst>
              <a:ext uri="{FF2B5EF4-FFF2-40B4-BE49-F238E27FC236}">
                <a16:creationId xmlns:a16="http://schemas.microsoft.com/office/drawing/2014/main" xmlns="" id="{63D82E14-0113-4A11-9850-AD0B7C67F041}"/>
              </a:ext>
            </a:extLst>
          </p:cNvPr>
          <p:cNvCxnSpPr/>
          <p:nvPr/>
        </p:nvCxnSpPr>
        <p:spPr>
          <a:xfrm>
            <a:off x="8356708" y="5871372"/>
            <a:ext cx="85013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22009"/>
              </p:ext>
            </p:extLst>
          </p:nvPr>
        </p:nvGraphicFramePr>
        <p:xfrm>
          <a:off x="304799" y="1352549"/>
          <a:ext cx="8006611" cy="5029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20"/>
                <a:gridCol w="1648420"/>
                <a:gridCol w="1648420"/>
                <a:gridCol w="1517593"/>
                <a:gridCol w="1543758"/>
              </a:tblGrid>
              <a:tr h="5322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 smtClean="0">
                          <a:effectLst/>
                        </a:rPr>
                        <a:t>PARTIDA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 smtClean="0">
                          <a:effectLst/>
                        </a:rPr>
                        <a:t> PRESUPUESTO CODIFICADO PRORROGADO 2022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 smtClean="0">
                          <a:effectLst/>
                        </a:rPr>
                        <a:t> MODIFICACIONES PRESUPUESTARIAS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 smtClean="0">
                          <a:effectLst/>
                        </a:rPr>
                        <a:t> PROFORMA PRESUPUESTARIA 2023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 smtClean="0">
                          <a:effectLst/>
                        </a:rPr>
                        <a:t>PORCENTAJE DE PARTICIPACIÓN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ctr"/>
                </a:tc>
              </a:tr>
              <a:tr h="4167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INGRESOS CORRIENTES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3.222.604,35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108.059,89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3.330.664,24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49%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5744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TASAS Y CONTRIBUCIONES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1.282.427,70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75.000,00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1.357.427,70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77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RENTAS DE INVERSIONES Y MULTAS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776.675,75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26.424,59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803.100,34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774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TRANSFERENCIAS Y DONACIONES CORRIENTES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1.163.000,00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   2.635,30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1.165.635,30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5744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OTROS INGRESOS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      500,90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   4.000,00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4.500,90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0,07%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4167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INGRESOS DE CAPITAL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>
                          <a:effectLst/>
                        </a:rPr>
                        <a:t>                         2.547.900,41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>
                          <a:effectLst/>
                        </a:rPr>
                        <a:t>                             141.340,11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>
                          <a:effectLst/>
                        </a:rPr>
                        <a:t>                     2.689.240,52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1" u="none" strike="noStrike" dirty="0">
                          <a:effectLst/>
                        </a:rPr>
                        <a:t>39%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77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TRANSFERENCIAS Y DONACIONES DE CAPITAL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2.547.900,41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141.340,11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2.689.240,52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39%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4167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INGRESOS DE FINANCIAMIENTO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>
                          <a:effectLst/>
                        </a:rPr>
                        <a:t>                             555.095,24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>
                          <a:effectLst/>
                        </a:rPr>
                        <a:t>                             240.000,00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>
                          <a:effectLst/>
                        </a:rPr>
                        <a:t>                         795.095,24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1" u="none" strike="noStrike" dirty="0">
                          <a:effectLst/>
                        </a:rPr>
                        <a:t>12%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774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FINANCIAMIENTO PUBLICO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               -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240.000,00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240.000,00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774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FINANCIAMIENTO INTERNO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100.579,71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               -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100.579,71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3774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CUENTAS PENDIENTES POR COBRAR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454.515,53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                 -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454.515,53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/>
                </a:tc>
              </a:tr>
              <a:tr h="2673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6.325.600,00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        489.400,00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                     6.815.000,00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100%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1" marR="7541" marT="7541" marB="0" anchor="b"/>
                </a:tc>
              </a:tr>
            </a:tbl>
          </a:graphicData>
        </a:graphic>
      </p:graphicFrame>
      <p:pic>
        <p:nvPicPr>
          <p:cNvPr id="16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DB6F9BB1-643A-4B4F-8EC2-2B01DDDA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6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E72D6B29-FBE1-4045-B22C-DEA6B3EB4105}"/>
              </a:ext>
            </a:extLst>
          </p:cNvPr>
          <p:cNvSpPr txBox="1"/>
          <p:nvPr/>
        </p:nvSpPr>
        <p:spPr>
          <a:xfrm>
            <a:off x="507269" y="2096262"/>
            <a:ext cx="83501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EJES DE ACCIÓN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BEAB79A-0D2A-4579-A490-6C01B4E0A4FA}"/>
              </a:ext>
            </a:extLst>
          </p:cNvPr>
          <p:cNvSpPr txBox="1"/>
          <p:nvPr/>
        </p:nvSpPr>
        <p:spPr>
          <a:xfrm>
            <a:off x="1186458" y="3253634"/>
            <a:ext cx="63764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ALINEACIÓN ESTRATÉGICA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DEFINICIÓN DE EJES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 DETALLES DE GASTOS POR </a:t>
            </a:r>
            <a:r>
              <a:rPr lang="es-E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 DETALLES DE INGRESOS POR DIRECCIÓN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11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MARTINEZ\Downloads\ALCALDÍA_Mesa de trabajo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74" y="1830840"/>
            <a:ext cx="3699170" cy="40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5DFE22F9-14EB-4B4F-BCED-2F7B85A4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13"/>
            <a:ext cx="12192000" cy="6865160"/>
          </a:xfrm>
          <a:prstGeom prst="rect">
            <a:avLst/>
          </a:prstGeom>
        </p:spPr>
      </p:pic>
      <p:sp>
        <p:nvSpPr>
          <p:cNvPr id="4" name="Subtitle 52">
            <a:extLst>
              <a:ext uri="{FF2B5EF4-FFF2-40B4-BE49-F238E27FC236}">
                <a16:creationId xmlns:a16="http://schemas.microsoft.com/office/drawing/2014/main" xmlns="" id="{99AE640C-1FD9-49CF-BCC9-187090BDD709}"/>
              </a:ext>
            </a:extLst>
          </p:cNvPr>
          <p:cNvSpPr txBox="1">
            <a:spLocks/>
          </p:cNvSpPr>
          <p:nvPr/>
        </p:nvSpPr>
        <p:spPr>
          <a:xfrm>
            <a:off x="248991" y="2118714"/>
            <a:ext cx="2899600" cy="107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swald"/>
                <a:sym typeface="Oswald"/>
              </a:rPr>
              <a:t>PLAN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Oswald"/>
                <a:sym typeface="Oswald"/>
              </a:rPr>
              <a:t>DE DESARROLLO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Oswald"/>
              <a:sym typeface="Oswald"/>
            </a:endParaRPr>
          </a:p>
        </p:txBody>
      </p:sp>
      <p:sp>
        <p:nvSpPr>
          <p:cNvPr id="5" name="Google Shape;634;p50">
            <a:extLst>
              <a:ext uri="{FF2B5EF4-FFF2-40B4-BE49-F238E27FC236}">
                <a16:creationId xmlns:a16="http://schemas.microsoft.com/office/drawing/2014/main" xmlns="" id="{1959F92E-A963-49CA-9C65-A9124D77AD40}"/>
              </a:ext>
            </a:extLst>
          </p:cNvPr>
          <p:cNvSpPr txBox="1">
            <a:spLocks/>
          </p:cNvSpPr>
          <p:nvPr/>
        </p:nvSpPr>
        <p:spPr>
          <a:xfrm>
            <a:off x="3896659" y="2828743"/>
            <a:ext cx="1788600" cy="38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itchFamily="34" charset="0"/>
              <a:buNone/>
            </a:pPr>
            <a:r>
              <a:rPr lang="en-US" sz="1400" b="1" dirty="0"/>
              <a:t>CD1 Territorial</a:t>
            </a:r>
          </a:p>
        </p:txBody>
      </p:sp>
      <p:sp>
        <p:nvSpPr>
          <p:cNvPr id="6" name="Google Shape;635;p50">
            <a:extLst>
              <a:ext uri="{FF2B5EF4-FFF2-40B4-BE49-F238E27FC236}">
                <a16:creationId xmlns:a16="http://schemas.microsoft.com/office/drawing/2014/main" xmlns="" id="{F1106429-CACB-44FC-B8E9-FC7547578D2E}"/>
              </a:ext>
            </a:extLst>
          </p:cNvPr>
          <p:cNvSpPr txBox="1">
            <a:spLocks/>
          </p:cNvSpPr>
          <p:nvPr/>
        </p:nvSpPr>
        <p:spPr>
          <a:xfrm>
            <a:off x="3845731" y="2489430"/>
            <a:ext cx="1788600" cy="38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 dirty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600" cap="none" dirty="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COMPONENTE</a:t>
            </a:r>
          </a:p>
        </p:txBody>
      </p:sp>
      <p:sp>
        <p:nvSpPr>
          <p:cNvPr id="7" name="Google Shape;643;p50">
            <a:extLst>
              <a:ext uri="{FF2B5EF4-FFF2-40B4-BE49-F238E27FC236}">
                <a16:creationId xmlns:a16="http://schemas.microsoft.com/office/drawing/2014/main" xmlns="" id="{56C67C16-FED6-4C6C-96AA-420B0B7C225C}"/>
              </a:ext>
            </a:extLst>
          </p:cNvPr>
          <p:cNvSpPr txBox="1">
            <a:spLocks/>
          </p:cNvSpPr>
          <p:nvPr/>
        </p:nvSpPr>
        <p:spPr>
          <a:xfrm>
            <a:off x="3719386" y="5782648"/>
            <a:ext cx="2398200" cy="7432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itchFamily="34" charset="0"/>
              <a:buNone/>
            </a:pPr>
            <a:r>
              <a:rPr lang="es-ES" sz="1300" dirty="0"/>
              <a:t>OE02: Incrementar la conectividad y accesibilidad a la red urbana y rural del cantón.</a:t>
            </a:r>
          </a:p>
        </p:txBody>
      </p:sp>
      <p:sp>
        <p:nvSpPr>
          <p:cNvPr id="11" name="Google Shape;635;p50">
            <a:extLst>
              <a:ext uri="{FF2B5EF4-FFF2-40B4-BE49-F238E27FC236}">
                <a16:creationId xmlns:a16="http://schemas.microsoft.com/office/drawing/2014/main" xmlns="" id="{C2BAED30-A8B6-4B5A-B535-78B1C50FE9C2}"/>
              </a:ext>
            </a:extLst>
          </p:cNvPr>
          <p:cNvSpPr txBox="1">
            <a:spLocks/>
          </p:cNvSpPr>
          <p:nvPr/>
        </p:nvSpPr>
        <p:spPr>
          <a:xfrm>
            <a:off x="3876497" y="3634438"/>
            <a:ext cx="17886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/>
              <a:t>DIMENSIÓN DESARROLLO</a:t>
            </a:r>
          </a:p>
        </p:txBody>
      </p:sp>
      <p:sp>
        <p:nvSpPr>
          <p:cNvPr id="12" name="Google Shape;634;p50">
            <a:extLst>
              <a:ext uri="{FF2B5EF4-FFF2-40B4-BE49-F238E27FC236}">
                <a16:creationId xmlns:a16="http://schemas.microsoft.com/office/drawing/2014/main" xmlns="" id="{D63D1354-4A71-42FE-8C33-E1DAD82151A1}"/>
              </a:ext>
            </a:extLst>
          </p:cNvPr>
          <p:cNvSpPr txBox="1">
            <a:spLocks/>
          </p:cNvSpPr>
          <p:nvPr/>
        </p:nvSpPr>
        <p:spPr>
          <a:xfrm>
            <a:off x="3728222" y="3982523"/>
            <a:ext cx="2058962" cy="70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uli"/>
              <a:buChar char="●"/>
              <a:defRPr sz="18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spcAft>
                <a:spcPts val="1600"/>
              </a:spcAft>
              <a:buFont typeface="Muli"/>
              <a:buNone/>
            </a:pP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DD02: Portoviejo Conectado &amp; Accesible</a:t>
            </a:r>
          </a:p>
        </p:txBody>
      </p:sp>
      <p:sp>
        <p:nvSpPr>
          <p:cNvPr id="13" name="Google Shape;635;p50">
            <a:extLst>
              <a:ext uri="{FF2B5EF4-FFF2-40B4-BE49-F238E27FC236}">
                <a16:creationId xmlns:a16="http://schemas.microsoft.com/office/drawing/2014/main" xmlns="" id="{41409E5D-C07F-49D1-9211-DCD3D9E26A64}"/>
              </a:ext>
            </a:extLst>
          </p:cNvPr>
          <p:cNvSpPr txBox="1">
            <a:spLocks/>
          </p:cNvSpPr>
          <p:nvPr/>
        </p:nvSpPr>
        <p:spPr>
          <a:xfrm>
            <a:off x="3854567" y="5110669"/>
            <a:ext cx="17886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/>
              <a:t>OBJETIVO ESTRATÉGICO</a:t>
            </a:r>
          </a:p>
        </p:txBody>
      </p:sp>
      <p:sp>
        <p:nvSpPr>
          <p:cNvPr id="15" name="Google Shape;633;p50">
            <a:extLst>
              <a:ext uri="{FF2B5EF4-FFF2-40B4-BE49-F238E27FC236}">
                <a16:creationId xmlns:a16="http://schemas.microsoft.com/office/drawing/2014/main" xmlns="" id="{7ABEF1C6-A751-4952-B670-814589CE45D0}"/>
              </a:ext>
            </a:extLst>
          </p:cNvPr>
          <p:cNvSpPr/>
          <p:nvPr/>
        </p:nvSpPr>
        <p:spPr>
          <a:xfrm>
            <a:off x="6913989" y="3618216"/>
            <a:ext cx="612300" cy="612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</a:endParaRPr>
          </a:p>
        </p:txBody>
      </p:sp>
      <p:sp>
        <p:nvSpPr>
          <p:cNvPr id="16" name="Google Shape;502;p46">
            <a:extLst>
              <a:ext uri="{FF2B5EF4-FFF2-40B4-BE49-F238E27FC236}">
                <a16:creationId xmlns:a16="http://schemas.microsoft.com/office/drawing/2014/main" xmlns="" id="{CC9D575F-85E7-45F9-8438-C69DBD53A868}"/>
              </a:ext>
            </a:extLst>
          </p:cNvPr>
          <p:cNvSpPr txBox="1">
            <a:spLocks/>
          </p:cNvSpPr>
          <p:nvPr/>
        </p:nvSpPr>
        <p:spPr>
          <a:xfrm>
            <a:off x="6581289" y="364442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b="1" dirty="0">
                <a:solidFill>
                  <a:schemeClr val="bg1"/>
                </a:solidFill>
                <a:latin typeface="Oswald" panose="020B0604020202020204" charset="0"/>
              </a:rPr>
              <a:t>08</a:t>
            </a:r>
          </a:p>
        </p:txBody>
      </p:sp>
      <p:sp>
        <p:nvSpPr>
          <p:cNvPr id="17" name="Google Shape;635;p50">
            <a:extLst>
              <a:ext uri="{FF2B5EF4-FFF2-40B4-BE49-F238E27FC236}">
                <a16:creationId xmlns:a16="http://schemas.microsoft.com/office/drawing/2014/main" xmlns="" id="{0F696C64-EBD5-4F46-9420-9EB7CC11DE42}"/>
              </a:ext>
            </a:extLst>
          </p:cNvPr>
          <p:cNvSpPr txBox="1">
            <a:spLocks/>
          </p:cNvSpPr>
          <p:nvPr/>
        </p:nvSpPr>
        <p:spPr>
          <a:xfrm>
            <a:off x="6438069" y="3041729"/>
            <a:ext cx="1442352" cy="5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600" dirty="0">
                <a:solidFill>
                  <a:schemeClr val="accent5">
                    <a:lumMod val="50000"/>
                  </a:schemeClr>
                </a:solidFill>
              </a:rPr>
              <a:t>Movilidad </a:t>
            </a:r>
          </a:p>
          <a:p>
            <a:pPr algn="ctr"/>
            <a:r>
              <a:rPr lang="es-EC" sz="1600" dirty="0">
                <a:solidFill>
                  <a:schemeClr val="accent5">
                    <a:lumMod val="50000"/>
                  </a:schemeClr>
                </a:solidFill>
              </a:rPr>
              <a:t>Sostenible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B6C3E725-3D74-4B33-A0AD-6AD9DAC5854D}"/>
              </a:ext>
            </a:extLst>
          </p:cNvPr>
          <p:cNvSpPr/>
          <p:nvPr/>
        </p:nvSpPr>
        <p:spPr>
          <a:xfrm>
            <a:off x="6601241" y="4311678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PROGRAMA</a:t>
            </a:r>
          </a:p>
        </p:txBody>
      </p:sp>
      <p:cxnSp>
        <p:nvCxnSpPr>
          <p:cNvPr id="31" name="Google Shape;671;p50">
            <a:extLst>
              <a:ext uri="{FF2B5EF4-FFF2-40B4-BE49-F238E27FC236}">
                <a16:creationId xmlns:a16="http://schemas.microsoft.com/office/drawing/2014/main" xmlns="" id="{48A70C85-79A1-49F9-952B-F8BA7E617D82}"/>
              </a:ext>
            </a:extLst>
          </p:cNvPr>
          <p:cNvCxnSpPr>
            <a:cxnSpLocks/>
          </p:cNvCxnSpPr>
          <p:nvPr/>
        </p:nvCxnSpPr>
        <p:spPr>
          <a:xfrm rot="5400000">
            <a:off x="4509586" y="4837153"/>
            <a:ext cx="487398" cy="883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43" name="Subtitle 52">
            <a:extLst>
              <a:ext uri="{FF2B5EF4-FFF2-40B4-BE49-F238E27FC236}">
                <a16:creationId xmlns:a16="http://schemas.microsoft.com/office/drawing/2014/main" xmlns="" id="{EB9ECD1A-8C8F-4836-9D0D-486BEBE6FBB5}"/>
              </a:ext>
            </a:extLst>
          </p:cNvPr>
          <p:cNvSpPr txBox="1">
            <a:spLocks/>
          </p:cNvSpPr>
          <p:nvPr/>
        </p:nvSpPr>
        <p:spPr>
          <a:xfrm>
            <a:off x="8396647" y="1994745"/>
            <a:ext cx="2899600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Oswald"/>
                <a:sym typeface="Oswald"/>
              </a:rPr>
              <a:t>PORTOVIAL EP</a:t>
            </a:r>
          </a:p>
        </p:txBody>
      </p:sp>
      <p:cxnSp>
        <p:nvCxnSpPr>
          <p:cNvPr id="44" name="Google Shape;671;p50">
            <a:extLst>
              <a:ext uri="{FF2B5EF4-FFF2-40B4-BE49-F238E27FC236}">
                <a16:creationId xmlns:a16="http://schemas.microsoft.com/office/drawing/2014/main" xmlns="" id="{20C3A9BD-C5D9-4B13-A5DF-37CAA0C3BD52}"/>
              </a:ext>
            </a:extLst>
          </p:cNvPr>
          <p:cNvCxnSpPr>
            <a:cxnSpLocks/>
          </p:cNvCxnSpPr>
          <p:nvPr/>
        </p:nvCxnSpPr>
        <p:spPr>
          <a:xfrm rot="5400000">
            <a:off x="4500750" y="5693882"/>
            <a:ext cx="487398" cy="883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52" name="Google Shape;643;p50">
            <a:extLst>
              <a:ext uri="{FF2B5EF4-FFF2-40B4-BE49-F238E27FC236}">
                <a16:creationId xmlns:a16="http://schemas.microsoft.com/office/drawing/2014/main" xmlns="" id="{58AF0CC8-08BF-4597-A981-D378DE0473A9}"/>
              </a:ext>
            </a:extLst>
          </p:cNvPr>
          <p:cNvSpPr txBox="1">
            <a:spLocks/>
          </p:cNvSpPr>
          <p:nvPr/>
        </p:nvSpPr>
        <p:spPr>
          <a:xfrm>
            <a:off x="8558139" y="3112803"/>
            <a:ext cx="2398200" cy="7432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itchFamily="34" charset="0"/>
              <a:buNone/>
            </a:pPr>
            <a:r>
              <a:rPr lang="es-ES" sz="1400" dirty="0"/>
              <a:t>Brindar a la ciudadanía un sistema de movilidad eficiente, seguro y ordenado.</a:t>
            </a:r>
          </a:p>
        </p:txBody>
      </p:sp>
      <p:sp>
        <p:nvSpPr>
          <p:cNvPr id="55" name="Google Shape;635;p50">
            <a:extLst>
              <a:ext uri="{FF2B5EF4-FFF2-40B4-BE49-F238E27FC236}">
                <a16:creationId xmlns:a16="http://schemas.microsoft.com/office/drawing/2014/main" xmlns="" id="{735942C7-9156-474E-B4B1-46AC99484946}"/>
              </a:ext>
            </a:extLst>
          </p:cNvPr>
          <p:cNvSpPr txBox="1">
            <a:spLocks/>
          </p:cNvSpPr>
          <p:nvPr/>
        </p:nvSpPr>
        <p:spPr>
          <a:xfrm>
            <a:off x="8773360" y="2865650"/>
            <a:ext cx="17886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ISIÓN</a:t>
            </a:r>
          </a:p>
        </p:txBody>
      </p:sp>
      <p:cxnSp>
        <p:nvCxnSpPr>
          <p:cNvPr id="60" name="Google Shape;671;p50">
            <a:extLst>
              <a:ext uri="{FF2B5EF4-FFF2-40B4-BE49-F238E27FC236}">
                <a16:creationId xmlns:a16="http://schemas.microsoft.com/office/drawing/2014/main" xmlns="" id="{29D21FBA-F536-4126-BD33-675F92B49018}"/>
              </a:ext>
            </a:extLst>
          </p:cNvPr>
          <p:cNvCxnSpPr>
            <a:cxnSpLocks/>
          </p:cNvCxnSpPr>
          <p:nvPr/>
        </p:nvCxnSpPr>
        <p:spPr>
          <a:xfrm rot="5400000">
            <a:off x="9417166" y="2612334"/>
            <a:ext cx="489806" cy="151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62" name="Google Shape;643;p50">
            <a:extLst>
              <a:ext uri="{FF2B5EF4-FFF2-40B4-BE49-F238E27FC236}">
                <a16:creationId xmlns:a16="http://schemas.microsoft.com/office/drawing/2014/main" xmlns="" id="{694AD980-FEAF-4829-B37E-2F0CECB794B6}"/>
              </a:ext>
            </a:extLst>
          </p:cNvPr>
          <p:cNvSpPr txBox="1">
            <a:spLocks/>
          </p:cNvSpPr>
          <p:nvPr/>
        </p:nvSpPr>
        <p:spPr>
          <a:xfrm>
            <a:off x="8656805" y="4632533"/>
            <a:ext cx="2398200" cy="7432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415" indent="0" algn="ctr">
              <a:lnSpc>
                <a:spcPct val="100000"/>
              </a:lnSpc>
              <a:spcBef>
                <a:spcPts val="340"/>
              </a:spcBef>
              <a:buNone/>
              <a:tabLst>
                <a:tab pos="788035" algn="l"/>
              </a:tabLst>
            </a:pPr>
            <a:r>
              <a:rPr lang="es-ES" sz="1400" dirty="0"/>
              <a:t>- Integralidad</a:t>
            </a:r>
          </a:p>
          <a:p>
            <a:pPr marL="0" marR="18415" indent="0" algn="ctr">
              <a:lnSpc>
                <a:spcPct val="100000"/>
              </a:lnSpc>
              <a:spcBef>
                <a:spcPts val="20"/>
              </a:spcBef>
              <a:buNone/>
              <a:tabLst>
                <a:tab pos="815340" algn="l"/>
              </a:tabLst>
            </a:pPr>
            <a:r>
              <a:rPr lang="es-ES" sz="1400" dirty="0"/>
              <a:t>- Innovación</a:t>
            </a:r>
          </a:p>
          <a:p>
            <a:pPr marL="0" marR="19685" indent="0" algn="ctr">
              <a:lnSpc>
                <a:spcPct val="100000"/>
              </a:lnSpc>
              <a:spcBef>
                <a:spcPts val="25"/>
              </a:spcBef>
              <a:buNone/>
            </a:pPr>
            <a:r>
              <a:rPr lang="es-ES" sz="1400" dirty="0"/>
              <a:t>- Sostenibilidad</a:t>
            </a:r>
          </a:p>
          <a:p>
            <a:pPr marL="0" marR="18415" indent="0" algn="ctr">
              <a:lnSpc>
                <a:spcPct val="100000"/>
              </a:lnSpc>
              <a:spcBef>
                <a:spcPts val="15"/>
              </a:spcBef>
              <a:buNone/>
            </a:pPr>
            <a:r>
              <a:rPr lang="es-ES" sz="1400" dirty="0"/>
              <a:t>-Fortalecimiento Institucional</a:t>
            </a:r>
          </a:p>
          <a:p>
            <a:pPr marL="0" marR="17145" indent="0" algn="ctr">
              <a:lnSpc>
                <a:spcPct val="100000"/>
              </a:lnSpc>
              <a:spcBef>
                <a:spcPts val="25"/>
              </a:spcBef>
              <a:buNone/>
            </a:pPr>
            <a:r>
              <a:rPr lang="es-ES" sz="1400" dirty="0"/>
              <a:t>- Proyectos Estratégicos</a:t>
            </a:r>
          </a:p>
        </p:txBody>
      </p:sp>
      <p:sp>
        <p:nvSpPr>
          <p:cNvPr id="63" name="Google Shape;635;p50">
            <a:extLst>
              <a:ext uri="{FF2B5EF4-FFF2-40B4-BE49-F238E27FC236}">
                <a16:creationId xmlns:a16="http://schemas.microsoft.com/office/drawing/2014/main" xmlns="" id="{07F7A679-51DE-43A0-B0AC-791EB89C99C7}"/>
              </a:ext>
            </a:extLst>
          </p:cNvPr>
          <p:cNvSpPr txBox="1">
            <a:spLocks/>
          </p:cNvSpPr>
          <p:nvPr/>
        </p:nvSpPr>
        <p:spPr>
          <a:xfrm>
            <a:off x="8853974" y="4348398"/>
            <a:ext cx="17886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POLÍTICAS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24" name="Conector: angular 1023">
            <a:extLst>
              <a:ext uri="{FF2B5EF4-FFF2-40B4-BE49-F238E27FC236}">
                <a16:creationId xmlns:a16="http://schemas.microsoft.com/office/drawing/2014/main" xmlns="" id="{1157CB1A-7895-4EDA-8647-C4B3A8E8826D}"/>
              </a:ext>
            </a:extLst>
          </p:cNvPr>
          <p:cNvCxnSpPr>
            <a:cxnSpLocks/>
          </p:cNvCxnSpPr>
          <p:nvPr/>
        </p:nvCxnSpPr>
        <p:spPr>
          <a:xfrm flipV="1">
            <a:off x="2958354" y="1750585"/>
            <a:ext cx="781692" cy="707047"/>
          </a:xfrm>
          <a:prstGeom prst="bentConnector3">
            <a:avLst/>
          </a:prstGeom>
          <a:ln w="1905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9" name="Conector: angular 1028">
            <a:extLst>
              <a:ext uri="{FF2B5EF4-FFF2-40B4-BE49-F238E27FC236}">
                <a16:creationId xmlns:a16="http://schemas.microsoft.com/office/drawing/2014/main" xmlns="" id="{02D41E05-728F-4063-9131-B45EE4287BC6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 flipH="1" flipV="1">
            <a:off x="5877950" y="3923197"/>
            <a:ext cx="2592795" cy="1412147"/>
          </a:xfrm>
          <a:prstGeom prst="bentConnector4">
            <a:avLst>
              <a:gd name="adj1" fmla="val 44386"/>
              <a:gd name="adj2" fmla="val 116188"/>
            </a:avLst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7" name="Conector: angular 1036">
            <a:extLst>
              <a:ext uri="{FF2B5EF4-FFF2-40B4-BE49-F238E27FC236}">
                <a16:creationId xmlns:a16="http://schemas.microsoft.com/office/drawing/2014/main" xmlns="" id="{A6D17148-D49A-4DFC-AC50-A74F348CC4FB}"/>
              </a:ext>
            </a:extLst>
          </p:cNvPr>
          <p:cNvCxnSpPr>
            <a:stCxn id="17" idx="0"/>
          </p:cNvCxnSpPr>
          <p:nvPr/>
        </p:nvCxnSpPr>
        <p:spPr>
          <a:xfrm rot="5400000" flipH="1" flipV="1">
            <a:off x="7575133" y="1840467"/>
            <a:ext cx="785374" cy="1617150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Google Shape;671;p50">
            <a:extLst>
              <a:ext uri="{FF2B5EF4-FFF2-40B4-BE49-F238E27FC236}">
                <a16:creationId xmlns:a16="http://schemas.microsoft.com/office/drawing/2014/main" xmlns="" id="{4C7B3036-D142-490B-A3EB-FF1C968207A8}"/>
              </a:ext>
            </a:extLst>
          </p:cNvPr>
          <p:cNvCxnSpPr>
            <a:cxnSpLocks/>
          </p:cNvCxnSpPr>
          <p:nvPr/>
        </p:nvCxnSpPr>
        <p:spPr>
          <a:xfrm rot="5400000">
            <a:off x="9618063" y="4213529"/>
            <a:ext cx="218450" cy="1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044" name="Conector recto de flecha 1043">
            <a:extLst>
              <a:ext uri="{FF2B5EF4-FFF2-40B4-BE49-F238E27FC236}">
                <a16:creationId xmlns:a16="http://schemas.microsoft.com/office/drawing/2014/main" xmlns="" id="{A0689892-E044-4BC7-8870-EE2F8C933788}"/>
              </a:ext>
            </a:extLst>
          </p:cNvPr>
          <p:cNvCxnSpPr>
            <a:cxnSpLocks/>
          </p:cNvCxnSpPr>
          <p:nvPr/>
        </p:nvCxnSpPr>
        <p:spPr>
          <a:xfrm flipH="1">
            <a:off x="6096000" y="5925667"/>
            <a:ext cx="286754" cy="1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o 33">
            <a:extLst>
              <a:ext uri="{FF2B5EF4-FFF2-40B4-BE49-F238E27FC236}">
                <a16:creationId xmlns:a16="http://schemas.microsoft.com/office/drawing/2014/main" xmlns="" id="{45AFB10F-FC8E-40BB-B4BA-52CECDA046A1}"/>
              </a:ext>
            </a:extLst>
          </p:cNvPr>
          <p:cNvGrpSpPr>
            <a:grpSpLocks/>
          </p:cNvGrpSpPr>
          <p:nvPr/>
        </p:nvGrpSpPr>
        <p:grpSpPr bwMode="auto">
          <a:xfrm>
            <a:off x="11330918" y="3198338"/>
            <a:ext cx="720788" cy="3383571"/>
            <a:chOff x="10862894" y="2003204"/>
            <a:chExt cx="692557" cy="3681728"/>
          </a:xfrm>
        </p:grpSpPr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xmlns="" id="{A30C73B9-7194-456D-B010-0DB1542D1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2894" y="2582054"/>
              <a:ext cx="504056" cy="493770"/>
            </a:xfrm>
            <a:prstGeom prst="rect">
              <a:avLst/>
            </a:prstGeom>
          </p:spPr>
        </p:pic>
        <p:pic>
          <p:nvPicPr>
            <p:cNvPr id="93" name="Imagen 92">
              <a:extLst>
                <a:ext uri="{FF2B5EF4-FFF2-40B4-BE49-F238E27FC236}">
                  <a16:creationId xmlns:a16="http://schemas.microsoft.com/office/drawing/2014/main" xmlns="" id="{3DAB3BA6-90E3-4863-B4A8-2BC0E1443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2894" y="2003204"/>
              <a:ext cx="417683" cy="417683"/>
            </a:xfrm>
            <a:prstGeom prst="rect">
              <a:avLst/>
            </a:prstGeom>
          </p:spPr>
        </p:pic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xmlns="" id="{0DC4AB62-D87C-4DB5-A9A4-480FA9F71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34902" y="3236991"/>
              <a:ext cx="360040" cy="609298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xmlns="" id="{BA48A300-D95B-47DB-9701-5746F1DF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9718" y="4006015"/>
              <a:ext cx="457233" cy="587065"/>
            </a:xfrm>
            <a:prstGeom prst="rect">
              <a:avLst/>
            </a:prstGeom>
          </p:spPr>
        </p:pic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xmlns="" id="{9F49F27F-01E6-48F9-B4EB-BB013AC21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2894" y="4614486"/>
              <a:ext cx="631242" cy="631242"/>
            </a:xfrm>
            <a:prstGeom prst="rect">
              <a:avLst/>
            </a:prstGeom>
          </p:spPr>
        </p:pic>
        <p:pic>
          <p:nvPicPr>
            <p:cNvPr id="97" name="Imagen 96">
              <a:extLst>
                <a:ext uri="{FF2B5EF4-FFF2-40B4-BE49-F238E27FC236}">
                  <a16:creationId xmlns:a16="http://schemas.microsoft.com/office/drawing/2014/main" xmlns="" id="{E2D3DF83-06DB-4BC2-97AE-68EDC59D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9718" y="5342065"/>
              <a:ext cx="685733" cy="342867"/>
            </a:xfrm>
            <a:prstGeom prst="rect">
              <a:avLst/>
            </a:prstGeom>
          </p:spPr>
        </p:pic>
      </p:grpSp>
      <p:sp>
        <p:nvSpPr>
          <p:cNvPr id="39" name="Google Shape;635;p50">
            <a:extLst>
              <a:ext uri="{FF2B5EF4-FFF2-40B4-BE49-F238E27FC236}">
                <a16:creationId xmlns:a16="http://schemas.microsoft.com/office/drawing/2014/main" xmlns="" id="{46D2E323-5505-4516-9606-D271C9E1FF20}"/>
              </a:ext>
            </a:extLst>
          </p:cNvPr>
          <p:cNvSpPr txBox="1">
            <a:spLocks/>
          </p:cNvSpPr>
          <p:nvPr/>
        </p:nvSpPr>
        <p:spPr>
          <a:xfrm>
            <a:off x="3845731" y="1469415"/>
            <a:ext cx="17886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54"/>
            <a:r>
              <a:rPr lang="en-US" sz="1600" dirty="0"/>
              <a:t>VISIÓN</a:t>
            </a:r>
          </a:p>
        </p:txBody>
      </p:sp>
      <p:sp>
        <p:nvSpPr>
          <p:cNvPr id="40" name="Google Shape;634;p50">
            <a:extLst>
              <a:ext uri="{FF2B5EF4-FFF2-40B4-BE49-F238E27FC236}">
                <a16:creationId xmlns:a16="http://schemas.microsoft.com/office/drawing/2014/main" xmlns="" id="{EEDC8E59-8CB9-4106-A002-C527641E7A85}"/>
              </a:ext>
            </a:extLst>
          </p:cNvPr>
          <p:cNvSpPr txBox="1">
            <a:spLocks/>
          </p:cNvSpPr>
          <p:nvPr/>
        </p:nvSpPr>
        <p:spPr>
          <a:xfrm>
            <a:off x="3761478" y="1751998"/>
            <a:ext cx="2058962" cy="70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uli"/>
              <a:buChar char="●"/>
              <a:defRPr sz="18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spcAft>
                <a:spcPts val="1600"/>
              </a:spcAft>
              <a:buFont typeface="Muli"/>
              <a:buNone/>
            </a:pPr>
            <a:r>
              <a:rPr lang="es-E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300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ortoviejo</a:t>
            </a: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2035, ser </a:t>
            </a:r>
            <a:r>
              <a:rPr lang="en-US" sz="1300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</a:t>
            </a: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cantón</a:t>
            </a: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1300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país</a:t>
            </a: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1300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vivir</a:t>
            </a:r>
            <a:endParaRPr lang="en-US" sz="1300" dirty="0">
              <a:solidFill>
                <a:schemeClr val="tx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Google Shape;671;p50">
            <a:extLst>
              <a:ext uri="{FF2B5EF4-FFF2-40B4-BE49-F238E27FC236}">
                <a16:creationId xmlns:a16="http://schemas.microsoft.com/office/drawing/2014/main" xmlns="" id="{7662622F-F45F-4C20-A17E-B64E1DD7E319}"/>
              </a:ext>
            </a:extLst>
          </p:cNvPr>
          <p:cNvCxnSpPr>
            <a:cxnSpLocks/>
          </p:cNvCxnSpPr>
          <p:nvPr/>
        </p:nvCxnSpPr>
        <p:spPr>
          <a:xfrm rot="5400000">
            <a:off x="4552791" y="3437620"/>
            <a:ext cx="487398" cy="883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6C5967EC-3AB3-4531-8DBE-541233245ADB}"/>
              </a:ext>
            </a:extLst>
          </p:cNvPr>
          <p:cNvSpPr txBox="1"/>
          <p:nvPr/>
        </p:nvSpPr>
        <p:spPr>
          <a:xfrm>
            <a:off x="229298" y="462385"/>
            <a:ext cx="65841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3.1. ALINEACIÓN ESTRATÉGICA</a:t>
            </a:r>
            <a:endParaRPr lang="en-US" sz="2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47470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14"/>
          <p:cNvSpPr txBox="1"/>
          <p:nvPr/>
        </p:nvSpPr>
        <p:spPr>
          <a:xfrm>
            <a:off x="257094" y="5115413"/>
            <a:ext cx="3092106" cy="1166259"/>
          </a:xfrm>
          <a:prstGeom prst="rect">
            <a:avLst/>
          </a:prstGeom>
        </p:spPr>
        <p:txBody>
          <a:bodyPr vert="horz" wrap="square" lIns="0" tIns="88180" rIns="0" bIns="0" rtlCol="0">
            <a:spAutoFit/>
          </a:bodyPr>
          <a:lstStyle/>
          <a:p>
            <a:pPr marL="1038518" algn="just">
              <a:spcBef>
                <a:spcPts val="694"/>
              </a:spcBef>
              <a:tabLst>
                <a:tab pos="2166370" algn="l"/>
              </a:tabLst>
            </a:pPr>
            <a:r>
              <a:rPr sz="1500" b="1" dirty="0">
                <a:solidFill>
                  <a:srgbClr val="0A7E79"/>
                </a:solidFill>
                <a:latin typeface="Open Sans"/>
                <a:cs typeface="Myriad Pro"/>
              </a:rPr>
              <a:t>P</a:t>
            </a:r>
            <a:r>
              <a:rPr lang="es-EC" sz="1500" b="1" dirty="0">
                <a:solidFill>
                  <a:srgbClr val="0A7E79"/>
                </a:solidFill>
                <a:latin typeface="Open Sans"/>
                <a:cs typeface="Myriad Pro"/>
              </a:rPr>
              <a:t>ROGRAMA </a:t>
            </a:r>
            <a:r>
              <a:rPr sz="1500" b="1" spc="-12" dirty="0">
                <a:solidFill>
                  <a:srgbClr val="0A7E79"/>
                </a:solidFill>
                <a:latin typeface="Open Sans"/>
                <a:cs typeface="Myriad Pro"/>
              </a:rPr>
              <a:t>INVICTA</a:t>
            </a:r>
            <a:endParaRPr sz="1500" dirty="0">
              <a:latin typeface="Open Sans"/>
              <a:cs typeface="Myriad Pro"/>
            </a:endParaRPr>
          </a:p>
          <a:p>
            <a:pPr marL="7701" marR="3081" indent="83174" algn="just">
              <a:lnSpc>
                <a:spcPts val="1152"/>
              </a:lnSpc>
              <a:spcBef>
                <a:spcPts val="628"/>
              </a:spcBef>
            </a:pPr>
            <a:r>
              <a:rPr sz="1100" spc="-3" dirty="0">
                <a:latin typeface="Open Sans"/>
                <a:cs typeface="Myriad Pro"/>
              </a:rPr>
              <a:t>Los </a:t>
            </a:r>
            <a:r>
              <a:rPr sz="1100" b="1" spc="6" dirty="0">
                <a:latin typeface="Open Sans"/>
                <a:cs typeface="Myriad Pro"/>
              </a:rPr>
              <a:t>servicios </a:t>
            </a:r>
            <a:r>
              <a:rPr sz="1100" b="1" dirty="0">
                <a:latin typeface="Open Sans"/>
                <a:cs typeface="Myriad Pro"/>
              </a:rPr>
              <a:t>públicos </a:t>
            </a:r>
            <a:r>
              <a:rPr sz="1100" dirty="0">
                <a:latin typeface="Open Sans"/>
                <a:cs typeface="Myriad Pro"/>
              </a:rPr>
              <a:t>como</a:t>
            </a:r>
            <a:r>
              <a:rPr sz="1100" spc="-3" dirty="0">
                <a:latin typeface="Open Sans"/>
                <a:cs typeface="Myriad Pro"/>
              </a:rPr>
              <a:t> </a:t>
            </a:r>
            <a:r>
              <a:rPr sz="1100" dirty="0">
                <a:latin typeface="Open Sans"/>
                <a:cs typeface="Myriad Pro"/>
              </a:rPr>
              <a:t>mantenimiento vial,  recolección </a:t>
            </a:r>
            <a:r>
              <a:rPr sz="1100" spc="3" dirty="0">
                <a:latin typeface="Open Sans"/>
                <a:cs typeface="Myriad Pro"/>
              </a:rPr>
              <a:t>de </a:t>
            </a:r>
            <a:r>
              <a:rPr sz="1100" dirty="0">
                <a:latin typeface="Open Sans"/>
                <a:cs typeface="Myriad Pro"/>
              </a:rPr>
              <a:t>basura, barrido,</a:t>
            </a:r>
            <a:r>
              <a:rPr sz="1100" spc="-6" dirty="0">
                <a:latin typeface="Open Sans"/>
                <a:cs typeface="Myriad Pro"/>
              </a:rPr>
              <a:t> </a:t>
            </a:r>
            <a:r>
              <a:rPr sz="1100" spc="3" dirty="0">
                <a:latin typeface="Open Sans"/>
                <a:cs typeface="Myriad Pro"/>
              </a:rPr>
              <a:t>agua</a:t>
            </a:r>
            <a:r>
              <a:rPr sz="1100" spc="-3" dirty="0">
                <a:latin typeface="Open Sans"/>
                <a:cs typeface="Myriad Pro"/>
              </a:rPr>
              <a:t> </a:t>
            </a:r>
            <a:r>
              <a:rPr sz="1100" dirty="0">
                <a:latin typeface="Open Sans"/>
                <a:cs typeface="Myriad Pro"/>
              </a:rPr>
              <a:t>potable,  recuperación </a:t>
            </a:r>
            <a:r>
              <a:rPr sz="1100" spc="3" dirty="0">
                <a:latin typeface="Open Sans"/>
                <a:cs typeface="Myriad Pro"/>
              </a:rPr>
              <a:t>de espacios </a:t>
            </a:r>
            <a:r>
              <a:rPr sz="1100" dirty="0">
                <a:latin typeface="Open Sans"/>
                <a:cs typeface="Myriad Pro"/>
              </a:rPr>
              <a:t>públicos </a:t>
            </a:r>
            <a:r>
              <a:rPr sz="1100" spc="3" dirty="0">
                <a:latin typeface="Open Sans"/>
                <a:cs typeface="Myriad Pro"/>
              </a:rPr>
              <a:t>y</a:t>
            </a:r>
            <a:r>
              <a:rPr sz="1100" spc="6" dirty="0">
                <a:latin typeface="Open Sans"/>
                <a:cs typeface="Myriad Pro"/>
              </a:rPr>
              <a:t> </a:t>
            </a:r>
            <a:r>
              <a:rPr sz="1100" dirty="0">
                <a:latin typeface="Open Sans"/>
                <a:cs typeface="Myriad Pro"/>
              </a:rPr>
              <a:t>más, serán  </a:t>
            </a:r>
            <a:r>
              <a:rPr sz="1100" b="1" dirty="0">
                <a:latin typeface="Open Sans"/>
                <a:cs typeface="Myriad Pro"/>
              </a:rPr>
              <a:t>repotenciados para </a:t>
            </a:r>
            <a:r>
              <a:rPr sz="1100" b="1" spc="3" dirty="0">
                <a:latin typeface="Open Sans"/>
                <a:cs typeface="Myriad Pro"/>
              </a:rPr>
              <a:t>mejorar la imagen del</a:t>
            </a:r>
            <a:r>
              <a:rPr sz="1100" b="1" spc="-12" dirty="0">
                <a:latin typeface="Open Sans"/>
                <a:cs typeface="Myriad Pro"/>
              </a:rPr>
              <a:t> </a:t>
            </a:r>
            <a:r>
              <a:rPr sz="1100" b="1" dirty="0">
                <a:latin typeface="Open Sans"/>
                <a:cs typeface="Myriad Pro"/>
              </a:rPr>
              <a:t>cantón</a:t>
            </a:r>
            <a:r>
              <a:rPr sz="1100" dirty="0">
                <a:latin typeface="Open Sans"/>
                <a:cs typeface="Myriad Pro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5" t="25546" r="25078" b="19810"/>
          <a:stretch/>
        </p:blipFill>
        <p:spPr bwMode="auto">
          <a:xfrm>
            <a:off x="646278" y="2907082"/>
            <a:ext cx="2105025" cy="20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77E9CB50-4E48-48D2-8268-CE2839D02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" y="-7559"/>
            <a:ext cx="12192000" cy="686516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0B91402F-A598-4F93-9A19-0DDE47679BE5}"/>
              </a:ext>
            </a:extLst>
          </p:cNvPr>
          <p:cNvSpPr txBox="1"/>
          <p:nvPr/>
        </p:nvSpPr>
        <p:spPr>
          <a:xfrm>
            <a:off x="229298" y="451875"/>
            <a:ext cx="65841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3.2. DEFINICIÓN DE GASTOS</a:t>
            </a:r>
            <a:endParaRPr lang="en-US" sz="2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Conector recto 68"/>
          <p:cNvCxnSpPr/>
          <p:nvPr/>
        </p:nvCxnSpPr>
        <p:spPr>
          <a:xfrm flipH="1" flipV="1">
            <a:off x="5143015" y="2614499"/>
            <a:ext cx="565589" cy="809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3"/>
          <p:cNvSpPr/>
          <p:nvPr/>
        </p:nvSpPr>
        <p:spPr>
          <a:xfrm>
            <a:off x="5369784" y="3223795"/>
            <a:ext cx="1591200" cy="159129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</a:rPr>
              <a:t>$6,815 </a:t>
            </a:r>
            <a:r>
              <a:rPr lang="es-EC" sz="2000" b="1" dirty="0">
                <a:solidFill>
                  <a:prstClr val="black"/>
                </a:solidFill>
              </a:rPr>
              <a:t>MM </a:t>
            </a:r>
            <a:r>
              <a:rPr lang="es-EC" sz="1200" b="1" dirty="0">
                <a:solidFill>
                  <a:prstClr val="black"/>
                </a:solidFill>
              </a:rPr>
              <a:t>Presupuesto </a:t>
            </a:r>
            <a:r>
              <a:rPr lang="es-EC" sz="1200" b="1" dirty="0" smtClean="0">
                <a:solidFill>
                  <a:prstClr val="black"/>
                </a:solidFill>
              </a:rPr>
              <a:t>2023</a:t>
            </a:r>
          </a:p>
          <a:p>
            <a:pPr algn="ctr"/>
            <a:r>
              <a:rPr lang="es-MX" sz="1200" b="1" dirty="0" smtClean="0">
                <a:solidFill>
                  <a:srgbClr val="92D050"/>
                </a:solidFill>
              </a:rPr>
              <a:t>$6.325 MM</a:t>
            </a:r>
            <a:endParaRPr lang="es-EC" sz="1200" b="1" dirty="0">
              <a:solidFill>
                <a:srgbClr val="92D050"/>
              </a:solidFill>
            </a:endParaRPr>
          </a:p>
        </p:txBody>
      </p:sp>
      <p:sp>
        <p:nvSpPr>
          <p:cNvPr id="57" name="Elipse 9"/>
          <p:cNvSpPr/>
          <p:nvPr/>
        </p:nvSpPr>
        <p:spPr>
          <a:xfrm>
            <a:off x="3018990" y="412020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$671 MIL</a:t>
            </a:r>
          </a:p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11,24%</a:t>
            </a:r>
            <a:endParaRPr lang="es-EC" sz="1200" b="1" dirty="0" smtClean="0">
              <a:solidFill>
                <a:srgbClr val="000066"/>
              </a:solidFill>
            </a:endParaRPr>
          </a:p>
          <a:p>
            <a:pPr algn="ctr"/>
            <a:r>
              <a:rPr lang="es-EC" sz="1000" b="1" dirty="0" smtClean="0">
                <a:solidFill>
                  <a:prstClr val="black"/>
                </a:solidFill>
              </a:rPr>
              <a:t>GESTIÓN MATRICULACIÓN VEHÍCULAR </a:t>
            </a:r>
            <a:endParaRPr lang="es-EC" sz="1000" b="1" dirty="0">
              <a:solidFill>
                <a:prstClr val="black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$538 </a:t>
            </a:r>
            <a:r>
              <a:rPr lang="es-ES" sz="1200" b="1" dirty="0">
                <a:solidFill>
                  <a:srgbClr val="000066"/>
                </a:solidFill>
              </a:rPr>
              <a:t>Mil</a:t>
            </a:r>
          </a:p>
          <a:p>
            <a:pPr algn="ctr"/>
            <a:r>
              <a:rPr lang="es-ES" sz="1200" b="1" dirty="0">
                <a:solidFill>
                  <a:srgbClr val="000066"/>
                </a:solidFill>
              </a:rPr>
              <a:t>8</a:t>
            </a:r>
            <a:r>
              <a:rPr lang="es-ES" sz="1200" b="1" dirty="0" smtClean="0">
                <a:solidFill>
                  <a:srgbClr val="000066"/>
                </a:solidFill>
              </a:rPr>
              <a:t>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58" name="Elipse 10"/>
          <p:cNvSpPr/>
          <p:nvPr/>
        </p:nvSpPr>
        <p:spPr>
          <a:xfrm>
            <a:off x="6705381" y="5314486"/>
            <a:ext cx="1440000" cy="14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 smtClean="0">
                <a:solidFill>
                  <a:srgbClr val="000066"/>
                </a:solidFill>
              </a:rPr>
              <a:t>247 MIL</a:t>
            </a:r>
          </a:p>
          <a:p>
            <a:pPr algn="ctr"/>
            <a:r>
              <a:rPr lang="es-MX" sz="1100" b="1" dirty="0" smtClean="0">
                <a:solidFill>
                  <a:srgbClr val="000066"/>
                </a:solidFill>
              </a:rPr>
              <a:t>4,13%</a:t>
            </a:r>
            <a:endParaRPr lang="es-EC" sz="1100" b="1" dirty="0" smtClean="0">
              <a:solidFill>
                <a:srgbClr val="000066"/>
              </a:solidFill>
            </a:endParaRPr>
          </a:p>
          <a:p>
            <a:pPr algn="ctr"/>
            <a:r>
              <a:rPr lang="es-EC" sz="1100" b="1" dirty="0" smtClean="0">
                <a:solidFill>
                  <a:prstClr val="black"/>
                </a:solidFill>
              </a:rPr>
              <a:t>PLANIFICACIÓN</a:t>
            </a:r>
            <a:endParaRPr lang="es-EC" sz="1100" b="1" dirty="0">
              <a:solidFill>
                <a:prstClr val="black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351 </a:t>
            </a:r>
            <a:r>
              <a:rPr lang="es-ES" sz="1200" b="1" dirty="0">
                <a:solidFill>
                  <a:srgbClr val="000066"/>
                </a:solidFill>
              </a:rPr>
              <a:t>Mil</a:t>
            </a:r>
          </a:p>
          <a:p>
            <a:pPr algn="ctr"/>
            <a:r>
              <a:rPr lang="es-ES" sz="1200" b="1" dirty="0">
                <a:solidFill>
                  <a:srgbClr val="000066"/>
                </a:solidFill>
              </a:rPr>
              <a:t>5</a:t>
            </a:r>
            <a:r>
              <a:rPr lang="es-ES" sz="1200" b="1" dirty="0" smtClean="0">
                <a:solidFill>
                  <a:srgbClr val="000066"/>
                </a:solidFill>
              </a:rPr>
              <a:t>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cxnSp>
        <p:nvCxnSpPr>
          <p:cNvPr id="60" name="Conector recto 15"/>
          <p:cNvCxnSpPr/>
          <p:nvPr/>
        </p:nvCxnSpPr>
        <p:spPr>
          <a:xfrm flipH="1" flipV="1">
            <a:off x="4423020" y="3423582"/>
            <a:ext cx="946765" cy="37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21"/>
          <p:cNvSpPr/>
          <p:nvPr/>
        </p:nvSpPr>
        <p:spPr>
          <a:xfrm>
            <a:off x="3018990" y="2494203"/>
            <a:ext cx="1466729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$1.78MM 29,78%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GESTIÓN OPERATIVA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328 MIL</a:t>
            </a:r>
            <a:endParaRPr lang="es-ES" sz="1200" b="1" dirty="0">
              <a:solidFill>
                <a:srgbClr val="000066"/>
              </a:solidFill>
            </a:endParaRPr>
          </a:p>
          <a:p>
            <a:pPr algn="ctr"/>
            <a:r>
              <a:rPr lang="es-ES" sz="1200" b="1" dirty="0">
                <a:solidFill>
                  <a:srgbClr val="000066"/>
                </a:solidFill>
              </a:rPr>
              <a:t>5</a:t>
            </a:r>
            <a:r>
              <a:rPr lang="es-ES" sz="1200" b="1" dirty="0" smtClean="0">
                <a:solidFill>
                  <a:srgbClr val="000066"/>
                </a:solidFill>
              </a:rPr>
              <a:t>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66" name="Elipse 26"/>
          <p:cNvSpPr/>
          <p:nvPr/>
        </p:nvSpPr>
        <p:spPr>
          <a:xfrm>
            <a:off x="4040152" y="125670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$957 MIL 16,01%</a:t>
            </a:r>
          </a:p>
          <a:p>
            <a:pPr algn="ctr"/>
            <a:r>
              <a:rPr lang="es-ES" sz="1200" b="1" dirty="0" smtClean="0">
                <a:solidFill>
                  <a:prstClr val="black"/>
                </a:solidFill>
              </a:rPr>
              <a:t>GESTIÓN </a:t>
            </a:r>
            <a:r>
              <a:rPr lang="es-ES" sz="1200" b="1" dirty="0">
                <a:solidFill>
                  <a:prstClr val="black"/>
                </a:solidFill>
              </a:rPr>
              <a:t>TÉCNICA</a:t>
            </a:r>
            <a:endParaRPr lang="es-EC" sz="1200" b="1" dirty="0">
              <a:solidFill>
                <a:prstClr val="black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$1,100 </a:t>
            </a:r>
            <a:r>
              <a:rPr lang="es-ES" sz="1200" b="1" dirty="0">
                <a:solidFill>
                  <a:srgbClr val="000066"/>
                </a:solidFill>
              </a:rPr>
              <a:t>MIL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16%</a:t>
            </a:r>
            <a:endParaRPr lang="es-EC" sz="1400" b="1" dirty="0">
              <a:solidFill>
                <a:srgbClr val="000066"/>
              </a:solidFill>
            </a:endParaRPr>
          </a:p>
        </p:txBody>
      </p:sp>
      <p:sp>
        <p:nvSpPr>
          <p:cNvPr id="67" name="CuadroTexto 31"/>
          <p:cNvSpPr txBox="1"/>
          <p:nvPr/>
        </p:nvSpPr>
        <p:spPr>
          <a:xfrm>
            <a:off x="1037121" y="1051167"/>
            <a:ext cx="3003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Incrementar la seguridad vial del cantón Portoviejo mediante la implementación de señalética vial vertical</a:t>
            </a:r>
            <a:endParaRPr lang="es-EC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algn="just"/>
            <a:endParaRPr lang="es-E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algn="just"/>
            <a:r>
              <a:rPr lang="es-EC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Fortalecer </a:t>
            </a:r>
            <a:r>
              <a:rPr lang="es-MX" sz="1200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el conocimiento en seguridad vial de los ciudadanos Portovejenses mediante la implementación de Programas de Educación Vial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algn="just"/>
            <a:endParaRPr lang="es-EC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68" name="Elipse 33"/>
          <p:cNvSpPr/>
          <p:nvPr/>
        </p:nvSpPr>
        <p:spPr>
          <a:xfrm>
            <a:off x="8035297" y="2552358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$1,28 MM</a:t>
            </a:r>
          </a:p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21,64%</a:t>
            </a:r>
            <a:endParaRPr lang="es-EC" sz="1200" b="1" dirty="0" smtClean="0">
              <a:solidFill>
                <a:srgbClr val="000066"/>
              </a:solidFill>
            </a:endParaRPr>
          </a:p>
          <a:p>
            <a:pPr algn="ctr"/>
            <a:r>
              <a:rPr lang="es-EC" sz="1100" b="1" dirty="0" smtClean="0">
                <a:solidFill>
                  <a:prstClr val="black"/>
                </a:solidFill>
              </a:rPr>
              <a:t>TALENTO </a:t>
            </a:r>
            <a:r>
              <a:rPr lang="es-EC" sz="1100" b="1" dirty="0">
                <a:solidFill>
                  <a:prstClr val="black"/>
                </a:solidFill>
              </a:rPr>
              <a:t>HUMANO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$3,334 </a:t>
            </a:r>
            <a:r>
              <a:rPr lang="es-ES" sz="1200" b="1" dirty="0">
                <a:solidFill>
                  <a:srgbClr val="000066"/>
                </a:solidFill>
              </a:rPr>
              <a:t>MM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49%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cxnSp>
        <p:nvCxnSpPr>
          <p:cNvPr id="70" name="Conector recto 35"/>
          <p:cNvCxnSpPr/>
          <p:nvPr/>
        </p:nvCxnSpPr>
        <p:spPr>
          <a:xfrm flipV="1">
            <a:off x="6906730" y="3423580"/>
            <a:ext cx="1168855" cy="376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59"/>
          <p:cNvSpPr/>
          <p:nvPr/>
        </p:nvSpPr>
        <p:spPr>
          <a:xfrm>
            <a:off x="8075585" y="4077591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$79 MIL</a:t>
            </a:r>
          </a:p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1,32%</a:t>
            </a:r>
            <a:endParaRPr lang="es-EC" sz="1200" b="1" dirty="0" smtClean="0">
              <a:solidFill>
                <a:srgbClr val="000066"/>
              </a:solidFill>
            </a:endParaRPr>
          </a:p>
          <a:p>
            <a:pPr algn="ctr"/>
            <a:r>
              <a:rPr lang="es-EC" sz="1050" b="1" dirty="0" smtClean="0">
                <a:solidFill>
                  <a:prstClr val="black"/>
                </a:solidFill>
              </a:rPr>
              <a:t>INFORMATICA </a:t>
            </a:r>
            <a:r>
              <a:rPr lang="es-EC" sz="1050" b="1" dirty="0">
                <a:solidFill>
                  <a:prstClr val="black"/>
                </a:solidFill>
              </a:rPr>
              <a:t>Y TELECOMUNICACIONES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$107 </a:t>
            </a:r>
            <a:r>
              <a:rPr lang="es-ES" sz="1200" b="1" dirty="0">
                <a:solidFill>
                  <a:srgbClr val="000066"/>
                </a:solidFill>
              </a:rPr>
              <a:t>Mil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1%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73" name="Elipse 60"/>
          <p:cNvSpPr/>
          <p:nvPr/>
        </p:nvSpPr>
        <p:spPr>
          <a:xfrm>
            <a:off x="5625226" y="1030948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$876 MIL </a:t>
            </a:r>
          </a:p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14,65%</a:t>
            </a:r>
            <a:endParaRPr lang="es-EC" sz="1200" b="1" dirty="0" smtClean="0">
              <a:solidFill>
                <a:srgbClr val="000066"/>
              </a:solidFill>
            </a:endParaRPr>
          </a:p>
          <a:p>
            <a:pPr algn="ctr"/>
            <a:r>
              <a:rPr lang="es-EC" sz="1000" b="1" dirty="0" smtClean="0">
                <a:solidFill>
                  <a:prstClr val="black"/>
                </a:solidFill>
              </a:rPr>
              <a:t>ADMINISTRATIVO </a:t>
            </a:r>
            <a:r>
              <a:rPr lang="es-EC" sz="1000" b="1" dirty="0">
                <a:solidFill>
                  <a:prstClr val="black"/>
                </a:solidFill>
              </a:rPr>
              <a:t>FINANCIERO</a:t>
            </a: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$667 MIL</a:t>
            </a:r>
            <a:endParaRPr lang="es-ES" sz="1200" b="1" dirty="0">
              <a:solidFill>
                <a:srgbClr val="000066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10%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cxnSp>
        <p:nvCxnSpPr>
          <p:cNvPr id="77" name="Conector recto 17"/>
          <p:cNvCxnSpPr/>
          <p:nvPr/>
        </p:nvCxnSpPr>
        <p:spPr>
          <a:xfrm flipH="1">
            <a:off x="4423015" y="4433221"/>
            <a:ext cx="1057137" cy="22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17"/>
          <p:cNvCxnSpPr/>
          <p:nvPr/>
        </p:nvCxnSpPr>
        <p:spPr>
          <a:xfrm flipH="1" flipV="1">
            <a:off x="6592698" y="4656424"/>
            <a:ext cx="542019" cy="73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11"/>
          <p:cNvSpPr txBox="1"/>
          <p:nvPr/>
        </p:nvSpPr>
        <p:spPr>
          <a:xfrm>
            <a:off x="1222335" y="2941832"/>
            <a:ext cx="166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Control, operativo y regulación del tránsito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6" name="Elipse 10"/>
          <p:cNvSpPr/>
          <p:nvPr/>
        </p:nvSpPr>
        <p:spPr>
          <a:xfrm>
            <a:off x="4423015" y="5328134"/>
            <a:ext cx="1440000" cy="14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050" b="1" dirty="0" smtClean="0">
                <a:solidFill>
                  <a:srgbClr val="000066"/>
                </a:solidFill>
              </a:rPr>
              <a:t>$79 MIL</a:t>
            </a:r>
          </a:p>
          <a:p>
            <a:pPr algn="ctr"/>
            <a:r>
              <a:rPr lang="es-ES" sz="1050" b="1" dirty="0" smtClean="0">
                <a:solidFill>
                  <a:srgbClr val="000066"/>
                </a:solidFill>
              </a:rPr>
              <a:t>1,3%</a:t>
            </a:r>
          </a:p>
          <a:p>
            <a:pPr algn="ctr"/>
            <a:r>
              <a:rPr lang="es-ES" sz="1050" b="1" dirty="0" smtClean="0">
                <a:solidFill>
                  <a:prstClr val="black"/>
                </a:solidFill>
              </a:rPr>
              <a:t>COMUNICACIÓN </a:t>
            </a:r>
            <a:r>
              <a:rPr lang="es-ES" sz="1050" b="1" dirty="0">
                <a:solidFill>
                  <a:prstClr val="black"/>
                </a:solidFill>
              </a:rPr>
              <a:t>SOCIAL</a:t>
            </a:r>
            <a:endParaRPr lang="es-EC" sz="1050" b="1" dirty="0">
              <a:solidFill>
                <a:prstClr val="black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134 </a:t>
            </a:r>
            <a:r>
              <a:rPr lang="es-ES" sz="1200" b="1" dirty="0">
                <a:solidFill>
                  <a:srgbClr val="000066"/>
                </a:solidFill>
              </a:rPr>
              <a:t>Mil</a:t>
            </a:r>
          </a:p>
          <a:p>
            <a:pPr algn="ctr"/>
            <a:r>
              <a:rPr lang="es-ES" sz="1200" b="1" dirty="0">
                <a:solidFill>
                  <a:srgbClr val="000066"/>
                </a:solidFill>
              </a:rPr>
              <a:t>2</a:t>
            </a:r>
            <a:r>
              <a:rPr lang="es-ES" sz="1200" b="1" dirty="0" smtClean="0">
                <a:solidFill>
                  <a:srgbClr val="000066"/>
                </a:solidFill>
              </a:rPr>
              <a:t>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cxnSp>
        <p:nvCxnSpPr>
          <p:cNvPr id="112" name="Conector recto 17"/>
          <p:cNvCxnSpPr>
            <a:cxnSpLocks/>
          </p:cNvCxnSpPr>
          <p:nvPr/>
        </p:nvCxnSpPr>
        <p:spPr>
          <a:xfrm flipV="1">
            <a:off x="5480152" y="4726753"/>
            <a:ext cx="346537" cy="662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uadroTexto 11"/>
          <p:cNvSpPr txBox="1"/>
          <p:nvPr/>
        </p:nvSpPr>
        <p:spPr>
          <a:xfrm>
            <a:off x="952231" y="4534718"/>
            <a:ext cx="193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Aumentar los procesos de matriculación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128" name="Conector recto 35"/>
          <p:cNvCxnSpPr/>
          <p:nvPr/>
        </p:nvCxnSpPr>
        <p:spPr>
          <a:xfrm>
            <a:off x="6906730" y="4354500"/>
            <a:ext cx="1168855" cy="372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35"/>
          <p:cNvCxnSpPr/>
          <p:nvPr/>
        </p:nvCxnSpPr>
        <p:spPr>
          <a:xfrm flipV="1">
            <a:off x="6253267" y="2484240"/>
            <a:ext cx="91959" cy="88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8544587" y="5668779"/>
            <a:ext cx="1200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Estudios de transportes sostenible.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772373" y="5759885"/>
            <a:ext cx="152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Incrementar las interacciones y usuarios en redes sociales.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431781" y="1619478"/>
            <a:ext cx="1327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Garantizar la operatividad institucional.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601339" y="2641879"/>
            <a:ext cx="1697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Incrementar la eficacia de la gestión de TTHH</a:t>
            </a:r>
            <a:endParaRPr lang="en-US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9601339" y="4350053"/>
            <a:ext cx="1498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Desarrollo y actualización de sistemas informático.</a:t>
            </a:r>
          </a:p>
        </p:txBody>
      </p:sp>
      <p:sp>
        <p:nvSpPr>
          <p:cNvPr id="44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1078056" y="5422221"/>
            <a:ext cx="1141212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</a:p>
        </p:txBody>
      </p:sp>
      <p:sp>
        <p:nvSpPr>
          <p:cNvPr id="45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9671664" y="1132442"/>
            <a:ext cx="1048266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64%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5854666" y="6400126"/>
            <a:ext cx="79720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8998" y="1124631"/>
            <a:ext cx="492443" cy="3859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2000" b="1" dirty="0"/>
              <a:t>CAENA DE VALOR</a:t>
            </a:r>
            <a:endParaRPr lang="es-EC" sz="20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1362308" y="1124631"/>
            <a:ext cx="492443" cy="3859416"/>
          </a:xfrm>
          <a:prstGeom prst="rect">
            <a:avLst/>
          </a:prstGeom>
          <a:solidFill>
            <a:schemeClr val="accent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2000" b="1" dirty="0"/>
              <a:t>APOYO</a:t>
            </a:r>
            <a:endParaRPr lang="es-EC" sz="2000" b="1" dirty="0"/>
          </a:p>
        </p:txBody>
      </p:sp>
      <p:sp>
        <p:nvSpPr>
          <p:cNvPr id="49" name="48 CuadroTexto"/>
          <p:cNvSpPr txBox="1"/>
          <p:nvPr/>
        </p:nvSpPr>
        <p:spPr>
          <a:xfrm rot="5400000">
            <a:off x="9849071" y="4631624"/>
            <a:ext cx="492443" cy="38594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2000" b="1" dirty="0"/>
              <a:t>ASESORIA</a:t>
            </a:r>
            <a:endParaRPr lang="es-EC" sz="2000" b="1" dirty="0"/>
          </a:p>
        </p:txBody>
      </p:sp>
      <p:sp>
        <p:nvSpPr>
          <p:cNvPr id="42" name="Elipse 60"/>
          <p:cNvSpPr/>
          <p:nvPr/>
        </p:nvSpPr>
        <p:spPr>
          <a:xfrm>
            <a:off x="7134717" y="1301719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$237 MIL</a:t>
            </a:r>
          </a:p>
          <a:p>
            <a:pPr algn="ctr"/>
            <a:r>
              <a:rPr lang="es-MX" sz="1200" b="1" dirty="0" smtClean="0">
                <a:solidFill>
                  <a:srgbClr val="000066"/>
                </a:solidFill>
              </a:rPr>
              <a:t>3%</a:t>
            </a:r>
            <a:endParaRPr lang="es-EC" sz="1200" b="1" dirty="0" smtClean="0">
              <a:solidFill>
                <a:srgbClr val="000066"/>
              </a:solidFill>
            </a:endParaRPr>
          </a:p>
          <a:p>
            <a:pPr algn="ctr"/>
            <a:r>
              <a:rPr lang="es-EC" sz="1000" b="1" dirty="0" smtClean="0">
                <a:solidFill>
                  <a:prstClr val="black"/>
                </a:solidFill>
              </a:rPr>
              <a:t>GASTOS COMUNES DE LA ENTIDAD</a:t>
            </a:r>
            <a:endParaRPr lang="es-EC" sz="1000" b="1" dirty="0">
              <a:solidFill>
                <a:prstClr val="black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0066"/>
                </a:solidFill>
              </a:rPr>
              <a:t>$253 </a:t>
            </a:r>
            <a:r>
              <a:rPr lang="es-ES" sz="1200" b="1" dirty="0">
                <a:solidFill>
                  <a:srgbClr val="000066"/>
                </a:solidFill>
              </a:rPr>
              <a:t>Mil</a:t>
            </a:r>
          </a:p>
          <a:p>
            <a:pPr algn="ctr"/>
            <a:r>
              <a:rPr lang="es-ES" sz="1200" b="1" dirty="0">
                <a:solidFill>
                  <a:srgbClr val="000066"/>
                </a:solidFill>
              </a:rPr>
              <a:t>4</a:t>
            </a:r>
            <a:r>
              <a:rPr lang="es-ES" sz="1200" b="1" dirty="0" smtClean="0">
                <a:solidFill>
                  <a:srgbClr val="000066"/>
                </a:solidFill>
              </a:rPr>
              <a:t>%</a:t>
            </a:r>
            <a:endParaRPr lang="es-EC" sz="1200" b="1" dirty="0">
              <a:solidFill>
                <a:srgbClr val="000066"/>
              </a:solidFill>
            </a:endParaRPr>
          </a:p>
        </p:txBody>
      </p:sp>
      <p:cxnSp>
        <p:nvCxnSpPr>
          <p:cNvPr id="43" name="Conector recto 35"/>
          <p:cNvCxnSpPr/>
          <p:nvPr/>
        </p:nvCxnSpPr>
        <p:spPr>
          <a:xfrm flipV="1">
            <a:off x="6705381" y="2641880"/>
            <a:ext cx="785776" cy="783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40957" y="5441393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10769694" y="5760775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0863403" y="5353002"/>
            <a:ext cx="139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ANTES  CON PRESUPESTO PROROGADO</a:t>
            </a:r>
            <a:endParaRPr lang="es-EC" sz="9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0917732" y="5722334"/>
            <a:ext cx="1143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PROFORMA 2023</a:t>
            </a:r>
            <a:endParaRPr lang="es-EC" sz="1000" dirty="0"/>
          </a:p>
        </p:txBody>
      </p:sp>
      <p:sp>
        <p:nvSpPr>
          <p:cNvPr id="52" name="51 Rectángulo"/>
          <p:cNvSpPr/>
          <p:nvPr/>
        </p:nvSpPr>
        <p:spPr>
          <a:xfrm>
            <a:off x="4055103" y="2825576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52 Rectángulo"/>
          <p:cNvSpPr/>
          <p:nvPr/>
        </p:nvSpPr>
        <p:spPr>
          <a:xfrm>
            <a:off x="4055103" y="3546960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53 Rectángulo"/>
          <p:cNvSpPr/>
          <p:nvPr/>
        </p:nvSpPr>
        <p:spPr>
          <a:xfrm>
            <a:off x="5068996" y="1544425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54 Rectángulo"/>
          <p:cNvSpPr/>
          <p:nvPr/>
        </p:nvSpPr>
        <p:spPr>
          <a:xfrm>
            <a:off x="5089190" y="2262222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55 Rectángulo"/>
          <p:cNvSpPr/>
          <p:nvPr/>
        </p:nvSpPr>
        <p:spPr>
          <a:xfrm>
            <a:off x="6699957" y="1373565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58 Rectángulo"/>
          <p:cNvSpPr/>
          <p:nvPr/>
        </p:nvSpPr>
        <p:spPr>
          <a:xfrm>
            <a:off x="6665385" y="2021719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60 Rectángulo"/>
          <p:cNvSpPr/>
          <p:nvPr/>
        </p:nvSpPr>
        <p:spPr>
          <a:xfrm>
            <a:off x="9088332" y="2852226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61 Rectángulo"/>
          <p:cNvSpPr/>
          <p:nvPr/>
        </p:nvSpPr>
        <p:spPr>
          <a:xfrm>
            <a:off x="9144709" y="3546960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62 Rectángulo"/>
          <p:cNvSpPr/>
          <p:nvPr/>
        </p:nvSpPr>
        <p:spPr>
          <a:xfrm>
            <a:off x="9105974" y="4343970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64 Rectángulo"/>
          <p:cNvSpPr/>
          <p:nvPr/>
        </p:nvSpPr>
        <p:spPr>
          <a:xfrm>
            <a:off x="9105974" y="5105997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68 Rectángulo"/>
          <p:cNvSpPr/>
          <p:nvPr/>
        </p:nvSpPr>
        <p:spPr>
          <a:xfrm>
            <a:off x="7739458" y="5715701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70 Rectángulo"/>
          <p:cNvSpPr/>
          <p:nvPr/>
        </p:nvSpPr>
        <p:spPr>
          <a:xfrm>
            <a:off x="7753349" y="6250021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73 Rectángulo"/>
          <p:cNvSpPr/>
          <p:nvPr/>
        </p:nvSpPr>
        <p:spPr>
          <a:xfrm>
            <a:off x="5406133" y="5647281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74 Rectángulo"/>
          <p:cNvSpPr/>
          <p:nvPr/>
        </p:nvSpPr>
        <p:spPr>
          <a:xfrm>
            <a:off x="5437073" y="6250021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75 Rectángulo"/>
          <p:cNvSpPr/>
          <p:nvPr/>
        </p:nvSpPr>
        <p:spPr>
          <a:xfrm>
            <a:off x="8179678" y="1608863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77 Rectángulo"/>
          <p:cNvSpPr/>
          <p:nvPr/>
        </p:nvSpPr>
        <p:spPr>
          <a:xfrm>
            <a:off x="8179678" y="2274749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78 Rectángulo"/>
          <p:cNvSpPr/>
          <p:nvPr/>
        </p:nvSpPr>
        <p:spPr>
          <a:xfrm>
            <a:off x="4055103" y="4404584"/>
            <a:ext cx="148038" cy="150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0" name="79 Rectángulo"/>
          <p:cNvSpPr/>
          <p:nvPr/>
        </p:nvSpPr>
        <p:spPr>
          <a:xfrm>
            <a:off x="4058024" y="5139127"/>
            <a:ext cx="148038" cy="150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n 100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F7FB4C5D-B127-4157-B21E-B058A5982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" y="2951"/>
            <a:ext cx="12192000" cy="686516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6C5967EC-3AB3-4531-8DBE-541233245ADB}"/>
              </a:ext>
            </a:extLst>
          </p:cNvPr>
          <p:cNvSpPr txBox="1"/>
          <p:nvPr/>
        </p:nvSpPr>
        <p:spPr>
          <a:xfrm>
            <a:off x="229298" y="462385"/>
            <a:ext cx="65841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3.2. DEFINICIÓN DE GASTOS</a:t>
            </a:r>
            <a:endParaRPr lang="en-US" sz="2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BC21F1-CD32-40D7-BEEA-F0B9953832FA}"/>
              </a:ext>
            </a:extLst>
          </p:cNvPr>
          <p:cNvSpPr/>
          <p:nvPr/>
        </p:nvSpPr>
        <p:spPr>
          <a:xfrm rot="5400000">
            <a:off x="600617" y="3032582"/>
            <a:ext cx="827314" cy="18614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D1C6EE9-5C7F-4379-9276-372CA1C86483}"/>
              </a:ext>
            </a:extLst>
          </p:cNvPr>
          <p:cNvSpPr txBox="1"/>
          <p:nvPr/>
        </p:nvSpPr>
        <p:spPr>
          <a:xfrm>
            <a:off x="99781" y="3640144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AGREGADORES DE VALOR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47EC53B4-692A-46E3-AE17-92D1FFEACDC7}"/>
              </a:ext>
            </a:extLst>
          </p:cNvPr>
          <p:cNvSpPr txBox="1"/>
          <p:nvPr/>
        </p:nvSpPr>
        <p:spPr>
          <a:xfrm>
            <a:off x="2479735" y="2376631"/>
            <a:ext cx="1368812" cy="4068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>
                <a:solidFill>
                  <a:schemeClr val="bg2">
                    <a:lumMod val="10000"/>
                  </a:schemeClr>
                </a:solidFill>
              </a:rPr>
              <a:t>GESTIÓN TÉCNICA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51C28CE-5623-45C7-9125-01CB12B059A5}"/>
              </a:ext>
            </a:extLst>
          </p:cNvPr>
          <p:cNvSpPr txBox="1"/>
          <p:nvPr/>
        </p:nvSpPr>
        <p:spPr>
          <a:xfrm>
            <a:off x="2479500" y="3904942"/>
            <a:ext cx="1334117" cy="4068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>
                <a:solidFill>
                  <a:schemeClr val="bg2">
                    <a:lumMod val="10000"/>
                  </a:schemeClr>
                </a:solidFill>
              </a:rPr>
              <a:t>GESTIÓN OPERATIVA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FDF1B10B-3A50-4ED9-98A4-E2C09B35CB49}"/>
              </a:ext>
            </a:extLst>
          </p:cNvPr>
          <p:cNvSpPr txBox="1"/>
          <p:nvPr/>
        </p:nvSpPr>
        <p:spPr>
          <a:xfrm>
            <a:off x="2448827" y="5499984"/>
            <a:ext cx="1368813" cy="4068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>
                <a:solidFill>
                  <a:schemeClr val="bg2">
                    <a:lumMod val="10000"/>
                  </a:schemeClr>
                </a:solidFill>
              </a:rPr>
              <a:t>GESTIÓN COMERCIAL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036915D4-5854-4420-96CB-F1E2F8595BFD}"/>
              </a:ext>
            </a:extLst>
          </p:cNvPr>
          <p:cNvSpPr txBox="1"/>
          <p:nvPr/>
        </p:nvSpPr>
        <p:spPr>
          <a:xfrm>
            <a:off x="4105674" y="1846611"/>
            <a:ext cx="2117532" cy="1418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+mj-lt"/>
              </a:rPr>
              <a:t>Señalización vial horizontal y vertical.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+mj-lt"/>
              </a:rPr>
              <a:t>Semaforización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+mj-lt"/>
              </a:rPr>
              <a:t>Educación Vial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3BD48160-8E14-44F7-A9DA-6408203B9E32}"/>
              </a:ext>
            </a:extLst>
          </p:cNvPr>
          <p:cNvSpPr txBox="1"/>
          <p:nvPr/>
        </p:nvSpPr>
        <p:spPr>
          <a:xfrm>
            <a:off x="4079703" y="3840336"/>
            <a:ext cx="2113490" cy="707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+mj-lt"/>
              </a:rPr>
              <a:t>Control, operativo y regulación del tránsito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+mj-lt"/>
              </a:rPr>
              <a:t>Talento Humano </a:t>
            </a:r>
            <a:endParaRPr lang="en-US" sz="1400" dirty="0">
              <a:latin typeface="+mj-lt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11F9164A-66EC-48CC-9B02-890DE1A3DD09}"/>
              </a:ext>
            </a:extLst>
          </p:cNvPr>
          <p:cNvSpPr txBox="1"/>
          <p:nvPr/>
        </p:nvSpPr>
        <p:spPr>
          <a:xfrm>
            <a:off x="4079704" y="5377277"/>
            <a:ext cx="2113490" cy="8647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Matriculación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Centro de revisión vehicular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TICS – AXIS CLOUD</a:t>
            </a:r>
            <a:endParaRPr lang="en-US" sz="140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5FED8B8C-3866-41DD-8B5F-2C8A0C70B4A6}"/>
              </a:ext>
            </a:extLst>
          </p:cNvPr>
          <p:cNvCxnSpPr>
            <a:cxnSpLocks/>
          </p:cNvCxnSpPr>
          <p:nvPr/>
        </p:nvCxnSpPr>
        <p:spPr>
          <a:xfrm>
            <a:off x="1945003" y="4058990"/>
            <a:ext cx="279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A19B5D7A-807B-4E57-86F9-3110CC9B70D1}"/>
              </a:ext>
            </a:extLst>
          </p:cNvPr>
          <p:cNvCxnSpPr>
            <a:cxnSpLocks/>
          </p:cNvCxnSpPr>
          <p:nvPr/>
        </p:nvCxnSpPr>
        <p:spPr>
          <a:xfrm>
            <a:off x="2212544" y="2505184"/>
            <a:ext cx="0" cy="3226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D7F2E2C4-09CA-495E-A0C8-645B05B6FC04}"/>
              </a:ext>
            </a:extLst>
          </p:cNvPr>
          <p:cNvCxnSpPr/>
          <p:nvPr/>
        </p:nvCxnSpPr>
        <p:spPr>
          <a:xfrm>
            <a:off x="2213413" y="2505184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55A426C7-65AF-45F2-BDFE-04A63951106A}"/>
              </a:ext>
            </a:extLst>
          </p:cNvPr>
          <p:cNvCxnSpPr/>
          <p:nvPr/>
        </p:nvCxnSpPr>
        <p:spPr>
          <a:xfrm>
            <a:off x="2224422" y="4064512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774F01C9-A0FB-4703-B504-F0A95B82F223}"/>
              </a:ext>
            </a:extLst>
          </p:cNvPr>
          <p:cNvSpPr txBox="1"/>
          <p:nvPr/>
        </p:nvSpPr>
        <p:spPr>
          <a:xfrm>
            <a:off x="6694082" y="1791379"/>
            <a:ext cx="3233286" cy="18810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Cobertura de </a:t>
            </a:r>
            <a:r>
              <a:rPr lang="es-EC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41,268 </a:t>
            </a: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m2 y 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184,664</a:t>
            </a:r>
            <a:r>
              <a:rPr lang="es-EC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metros lineales de señalización horizontal, 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2242</a:t>
            </a:r>
            <a:r>
              <a:rPr lang="es-EC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intervenciones de señalización vial vertical y 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141</a:t>
            </a:r>
            <a:r>
              <a:rPr lang="es-EC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intersecciones semafóricas.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400" dirty="0">
                <a:latin typeface="+mj-lt"/>
              </a:rPr>
              <a:t>Fortalecer los programas de educación vial con la capacitación de </a:t>
            </a:r>
            <a:r>
              <a:rPr lang="es-EC" sz="1400" dirty="0" smtClean="0">
                <a:latin typeface="+mj-lt"/>
              </a:rPr>
              <a:t>65.000 </a:t>
            </a:r>
            <a:r>
              <a:rPr lang="es-EC" sz="1400" dirty="0">
                <a:latin typeface="+mj-lt"/>
              </a:rPr>
              <a:t>personas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48224F14-A297-40A8-8D86-3E95C2886CB8}"/>
              </a:ext>
            </a:extLst>
          </p:cNvPr>
          <p:cNvSpPr txBox="1"/>
          <p:nvPr/>
        </p:nvSpPr>
        <p:spPr>
          <a:xfrm>
            <a:off x="10457518" y="1846611"/>
            <a:ext cx="1574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$1.100,101,55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xmlns="" id="{D023D12C-5A02-41EB-A4BE-4D407D172041}"/>
              </a:ext>
            </a:extLst>
          </p:cNvPr>
          <p:cNvSpPr txBox="1"/>
          <p:nvPr/>
        </p:nvSpPr>
        <p:spPr>
          <a:xfrm>
            <a:off x="6652877" y="3840336"/>
            <a:ext cx="3233286" cy="707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400" dirty="0">
                <a:latin typeface="+mj-lt"/>
              </a:rPr>
              <a:t>Alcanzar el decrecimiento de números de multas por infracciones de tránsito a </a:t>
            </a:r>
            <a:r>
              <a:rPr lang="es-EC" sz="1400" dirty="0" smtClean="0">
                <a:latin typeface="+mj-lt"/>
              </a:rPr>
              <a:t>4300</a:t>
            </a:r>
            <a:endParaRPr lang="en-US" sz="1400" dirty="0">
              <a:latin typeface="+mj-lt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0ED3A216-B2B3-444D-A113-54763A6FC879}"/>
              </a:ext>
            </a:extLst>
          </p:cNvPr>
          <p:cNvSpPr txBox="1"/>
          <p:nvPr/>
        </p:nvSpPr>
        <p:spPr>
          <a:xfrm>
            <a:off x="10345847" y="3626132"/>
            <a:ext cx="157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$328.376,30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xmlns="" id="{2E518B4C-544A-4A2D-BF80-CB611160FF80}"/>
              </a:ext>
            </a:extLst>
          </p:cNvPr>
          <p:cNvSpPr txBox="1"/>
          <p:nvPr/>
        </p:nvSpPr>
        <p:spPr>
          <a:xfrm>
            <a:off x="6671398" y="5335884"/>
            <a:ext cx="3233285" cy="906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400" dirty="0"/>
              <a:t>Alcanzar </a:t>
            </a:r>
            <a:r>
              <a:rPr lang="es-EC" sz="1400" dirty="0" smtClean="0"/>
              <a:t>crecimiento de números de procesos de matriculación a 45000</a:t>
            </a:r>
            <a:endParaRPr lang="en-US" sz="1400" dirty="0"/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xmlns="" id="{6868DD20-ACFA-420C-96F9-AFE64A9FEB18}"/>
              </a:ext>
            </a:extLst>
          </p:cNvPr>
          <p:cNvCxnSpPr/>
          <p:nvPr/>
        </p:nvCxnSpPr>
        <p:spPr>
          <a:xfrm>
            <a:off x="2213413" y="5731222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10345847" y="5164799"/>
            <a:ext cx="157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$538.036,84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B00A89A9-4874-4AB2-BCF8-71843DBEBB32}"/>
              </a:ext>
            </a:extLst>
          </p:cNvPr>
          <p:cNvCxnSpPr>
            <a:cxnSpLocks/>
          </p:cNvCxnSpPr>
          <p:nvPr/>
        </p:nvCxnSpPr>
        <p:spPr>
          <a:xfrm>
            <a:off x="3848547" y="2520620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xmlns="" id="{DB47CFF2-24D6-46B2-8647-0BD33FA9CAF1}"/>
              </a:ext>
            </a:extLst>
          </p:cNvPr>
          <p:cNvCxnSpPr>
            <a:cxnSpLocks/>
          </p:cNvCxnSpPr>
          <p:nvPr/>
        </p:nvCxnSpPr>
        <p:spPr>
          <a:xfrm>
            <a:off x="6223206" y="2551997"/>
            <a:ext cx="47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8ABD5E51-ED93-455E-922E-82C3AF53CA56}"/>
              </a:ext>
            </a:extLst>
          </p:cNvPr>
          <p:cNvSpPr txBox="1"/>
          <p:nvPr/>
        </p:nvSpPr>
        <p:spPr>
          <a:xfrm>
            <a:off x="6631376" y="1375095"/>
            <a:ext cx="18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META: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4919CC4E-66A2-4126-BCC7-2F88D67C180C}"/>
              </a:ext>
            </a:extLst>
          </p:cNvPr>
          <p:cNvSpPr txBox="1"/>
          <p:nvPr/>
        </p:nvSpPr>
        <p:spPr>
          <a:xfrm>
            <a:off x="10044445" y="1422047"/>
            <a:ext cx="2169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MONTO / PARTICIPACIÓN: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xmlns="" id="{A3875A02-455D-4BFE-A21F-DDEEC0B3454A}"/>
              </a:ext>
            </a:extLst>
          </p:cNvPr>
          <p:cNvSpPr txBox="1"/>
          <p:nvPr/>
        </p:nvSpPr>
        <p:spPr>
          <a:xfrm>
            <a:off x="3966254" y="1364544"/>
            <a:ext cx="18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ACTIVIDADES: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xmlns="" id="{1703A7ED-60EF-4725-96D0-E68F8F858761}"/>
              </a:ext>
            </a:extLst>
          </p:cNvPr>
          <p:cNvCxnSpPr>
            <a:cxnSpLocks/>
          </p:cNvCxnSpPr>
          <p:nvPr/>
        </p:nvCxnSpPr>
        <p:spPr>
          <a:xfrm>
            <a:off x="6193193" y="4194280"/>
            <a:ext cx="47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F2CA9D97-9033-49FF-9D5E-346162CC5D05}"/>
              </a:ext>
            </a:extLst>
          </p:cNvPr>
          <p:cNvCxnSpPr>
            <a:cxnSpLocks/>
          </p:cNvCxnSpPr>
          <p:nvPr/>
        </p:nvCxnSpPr>
        <p:spPr>
          <a:xfrm>
            <a:off x="3813617" y="4138745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xmlns="" id="{86569F5C-42D6-48F9-8025-489BF3579523}"/>
              </a:ext>
            </a:extLst>
          </p:cNvPr>
          <p:cNvCxnSpPr>
            <a:cxnSpLocks/>
          </p:cNvCxnSpPr>
          <p:nvPr/>
        </p:nvCxnSpPr>
        <p:spPr>
          <a:xfrm>
            <a:off x="3813617" y="5703408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xmlns="" id="{0BC27FF0-27A2-4947-8943-EEE956985106}"/>
              </a:ext>
            </a:extLst>
          </p:cNvPr>
          <p:cNvCxnSpPr>
            <a:cxnSpLocks/>
          </p:cNvCxnSpPr>
          <p:nvPr/>
        </p:nvCxnSpPr>
        <p:spPr>
          <a:xfrm>
            <a:off x="9927368" y="2520620"/>
            <a:ext cx="328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xmlns="" id="{084B20CB-84E1-42B9-9082-9457595F8B4E}"/>
              </a:ext>
            </a:extLst>
          </p:cNvPr>
          <p:cNvCxnSpPr/>
          <p:nvPr/>
        </p:nvCxnSpPr>
        <p:spPr>
          <a:xfrm>
            <a:off x="10255624" y="2026024"/>
            <a:ext cx="0" cy="1013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xmlns="" id="{494FE833-8A65-4353-9D3C-8E4019B4820A}"/>
              </a:ext>
            </a:extLst>
          </p:cNvPr>
          <p:cNvCxnSpPr>
            <a:cxnSpLocks/>
          </p:cNvCxnSpPr>
          <p:nvPr/>
        </p:nvCxnSpPr>
        <p:spPr>
          <a:xfrm>
            <a:off x="10255624" y="2026024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xmlns="" id="{D14A1AFC-DC4A-4872-A699-FD3564A64923}"/>
              </a:ext>
            </a:extLst>
          </p:cNvPr>
          <p:cNvCxnSpPr>
            <a:cxnSpLocks/>
          </p:cNvCxnSpPr>
          <p:nvPr/>
        </p:nvCxnSpPr>
        <p:spPr>
          <a:xfrm>
            <a:off x="10255624" y="3056965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xmlns="" id="{1CC11746-E8F7-481A-ACBF-F453E208F048}"/>
              </a:ext>
            </a:extLst>
          </p:cNvPr>
          <p:cNvCxnSpPr>
            <a:cxnSpLocks/>
          </p:cNvCxnSpPr>
          <p:nvPr/>
        </p:nvCxnSpPr>
        <p:spPr>
          <a:xfrm>
            <a:off x="6190966" y="5703408"/>
            <a:ext cx="47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xmlns="" id="{50A79001-F108-43EA-A700-BCA5F18A2898}"/>
              </a:ext>
            </a:extLst>
          </p:cNvPr>
          <p:cNvCxnSpPr>
            <a:cxnSpLocks/>
          </p:cNvCxnSpPr>
          <p:nvPr/>
        </p:nvCxnSpPr>
        <p:spPr>
          <a:xfrm>
            <a:off x="9882545" y="4167003"/>
            <a:ext cx="328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xmlns="" id="{A2A921EB-5574-4D76-BF81-5695C70338FB}"/>
              </a:ext>
            </a:extLst>
          </p:cNvPr>
          <p:cNvCxnSpPr/>
          <p:nvPr/>
        </p:nvCxnSpPr>
        <p:spPr>
          <a:xfrm>
            <a:off x="10210801" y="3672407"/>
            <a:ext cx="0" cy="1013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xmlns="" id="{1D43654F-7588-4C55-8D98-2A523A72ABE6}"/>
              </a:ext>
            </a:extLst>
          </p:cNvPr>
          <p:cNvCxnSpPr>
            <a:cxnSpLocks/>
          </p:cNvCxnSpPr>
          <p:nvPr/>
        </p:nvCxnSpPr>
        <p:spPr>
          <a:xfrm>
            <a:off x="10210801" y="3672407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xmlns="" id="{E11B9D27-927A-49E8-B5EE-816CA16F63A5}"/>
              </a:ext>
            </a:extLst>
          </p:cNvPr>
          <p:cNvCxnSpPr>
            <a:cxnSpLocks/>
          </p:cNvCxnSpPr>
          <p:nvPr/>
        </p:nvCxnSpPr>
        <p:spPr>
          <a:xfrm>
            <a:off x="10210801" y="4691773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xmlns="" id="{5B3B65BE-57AA-4B7F-9219-37A5E0C23E1F}"/>
              </a:ext>
            </a:extLst>
          </p:cNvPr>
          <p:cNvCxnSpPr>
            <a:cxnSpLocks/>
          </p:cNvCxnSpPr>
          <p:nvPr/>
        </p:nvCxnSpPr>
        <p:spPr>
          <a:xfrm>
            <a:off x="9909438" y="5676141"/>
            <a:ext cx="328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xmlns="" id="{5C3704B5-6CE6-499A-9F3B-9CB20A4228A2}"/>
              </a:ext>
            </a:extLst>
          </p:cNvPr>
          <p:cNvCxnSpPr/>
          <p:nvPr/>
        </p:nvCxnSpPr>
        <p:spPr>
          <a:xfrm>
            <a:off x="10237694" y="5181545"/>
            <a:ext cx="0" cy="1013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xmlns="" id="{5443B407-9469-4BF1-A641-6EEEC9577875}"/>
              </a:ext>
            </a:extLst>
          </p:cNvPr>
          <p:cNvCxnSpPr>
            <a:cxnSpLocks/>
          </p:cNvCxnSpPr>
          <p:nvPr/>
        </p:nvCxnSpPr>
        <p:spPr>
          <a:xfrm>
            <a:off x="10237694" y="5181545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xmlns="" id="{A1570A75-2E9A-4FA0-8332-3D4E53F20837}"/>
              </a:ext>
            </a:extLst>
          </p:cNvPr>
          <p:cNvCxnSpPr>
            <a:cxnSpLocks/>
          </p:cNvCxnSpPr>
          <p:nvPr/>
        </p:nvCxnSpPr>
        <p:spPr>
          <a:xfrm>
            <a:off x="10237694" y="6203521"/>
            <a:ext cx="235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229298" y="4781435"/>
            <a:ext cx="1574282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</a:p>
        </p:txBody>
      </p:sp>
      <p:pic>
        <p:nvPicPr>
          <p:cNvPr id="50" name="Imagen 1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AD0D78C8-3025-5C91-235F-739D6BDA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5"/>
          <a:stretch/>
        </p:blipFill>
        <p:spPr>
          <a:xfrm>
            <a:off x="0" y="6300137"/>
            <a:ext cx="12192000" cy="588323"/>
          </a:xfrm>
          <a:prstGeom prst="rect">
            <a:avLst/>
          </a:prstGeom>
        </p:spPr>
      </p:pic>
      <p:pic>
        <p:nvPicPr>
          <p:cNvPr id="55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 descr="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07A86C87-D00E-49E1-9A49-F7ECF65F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9"/>
            <a:ext cx="12192000" cy="68651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435F00A-F4F3-4828-95B7-02D0010D3634}"/>
              </a:ext>
            </a:extLst>
          </p:cNvPr>
          <p:cNvSpPr/>
          <p:nvPr/>
        </p:nvSpPr>
        <p:spPr>
          <a:xfrm rot="5400000">
            <a:off x="483805" y="3144402"/>
            <a:ext cx="827314" cy="13965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99F16CD-97CD-445E-BE66-5EEF7809E980}"/>
              </a:ext>
            </a:extLst>
          </p:cNvPr>
          <p:cNvSpPr txBox="1"/>
          <p:nvPr/>
        </p:nvSpPr>
        <p:spPr>
          <a:xfrm>
            <a:off x="2116918" y="2041334"/>
            <a:ext cx="1974820" cy="8160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/>
              <a:t>ADMINISTRATIVO</a:t>
            </a:r>
          </a:p>
          <a:p>
            <a:r>
              <a:rPr lang="es-ES" sz="1400" b="1" dirty="0"/>
              <a:t>FINANCERO</a:t>
            </a:r>
            <a:endParaRPr lang="en-US" sz="1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9E44D84-D8C1-4D38-82D5-B823F57E0FF9}"/>
              </a:ext>
            </a:extLst>
          </p:cNvPr>
          <p:cNvSpPr txBox="1"/>
          <p:nvPr/>
        </p:nvSpPr>
        <p:spPr>
          <a:xfrm>
            <a:off x="2090854" y="3569645"/>
            <a:ext cx="1996626" cy="8401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/>
              <a:t>INFORMATICA Y TELECOMUNICACIONES </a:t>
            </a:r>
            <a:endParaRPr lang="en-US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571315E-166D-442C-A610-9356DD77C1D3}"/>
              </a:ext>
            </a:extLst>
          </p:cNvPr>
          <p:cNvSpPr txBox="1"/>
          <p:nvPr/>
        </p:nvSpPr>
        <p:spPr>
          <a:xfrm>
            <a:off x="4538180" y="1289153"/>
            <a:ext cx="2048128" cy="85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GASTO DE CAPITAL</a:t>
            </a:r>
            <a:endParaRPr lang="en-U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445F662-B534-410B-AA54-7FB85A24DEC9}"/>
              </a:ext>
            </a:extLst>
          </p:cNvPr>
          <p:cNvSpPr txBox="1"/>
          <p:nvPr/>
        </p:nvSpPr>
        <p:spPr>
          <a:xfrm>
            <a:off x="4325788" y="3464184"/>
            <a:ext cx="2496019" cy="909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Desarrollo y actualización de sistemas informático.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Equipos informáticos y conectividad</a:t>
            </a:r>
            <a:endParaRPr lang="en-US" sz="140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6FBBB7A-D9D9-43CB-8F7D-6ED5131672CF}"/>
              </a:ext>
            </a:extLst>
          </p:cNvPr>
          <p:cNvCxnSpPr>
            <a:cxnSpLocks/>
          </p:cNvCxnSpPr>
          <p:nvPr/>
        </p:nvCxnSpPr>
        <p:spPr>
          <a:xfrm>
            <a:off x="1831132" y="2363320"/>
            <a:ext cx="0" cy="325418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38EB14A1-C44B-4A42-B6F8-D23EC765CF49}"/>
              </a:ext>
            </a:extLst>
          </p:cNvPr>
          <p:cNvCxnSpPr>
            <a:cxnSpLocks/>
          </p:cNvCxnSpPr>
          <p:nvPr/>
        </p:nvCxnSpPr>
        <p:spPr>
          <a:xfrm>
            <a:off x="1827770" y="2361506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EF8D235B-A5F1-40C7-BA05-2DEE0F5DD439}"/>
              </a:ext>
            </a:extLst>
          </p:cNvPr>
          <p:cNvCxnSpPr/>
          <p:nvPr/>
        </p:nvCxnSpPr>
        <p:spPr>
          <a:xfrm>
            <a:off x="1831132" y="3842657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15F7CB2-4C82-4C70-A312-DE2C399C5B7E}"/>
              </a:ext>
            </a:extLst>
          </p:cNvPr>
          <p:cNvSpPr txBox="1"/>
          <p:nvPr/>
        </p:nvSpPr>
        <p:spPr>
          <a:xfrm>
            <a:off x="7057221" y="1646273"/>
            <a:ext cx="2235312" cy="1243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sz="1400" dirty="0"/>
              <a:t>Garantizar la operatividad institucional</a:t>
            </a:r>
            <a:endParaRPr lang="en-US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CA4B9B-8B68-4A0D-B340-55934D7A08EB}"/>
              </a:ext>
            </a:extLst>
          </p:cNvPr>
          <p:cNvSpPr txBox="1"/>
          <p:nvPr/>
        </p:nvSpPr>
        <p:spPr>
          <a:xfrm>
            <a:off x="7057222" y="3505038"/>
            <a:ext cx="2235312" cy="90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C" sz="1400" dirty="0"/>
              <a:t>Fortalecer los programas de educación vial con la capacitación de </a:t>
            </a:r>
            <a:r>
              <a:rPr lang="es-EC" sz="1400" dirty="0" smtClean="0"/>
              <a:t>65.000 </a:t>
            </a:r>
            <a:r>
              <a:rPr lang="es-EC" sz="1400" dirty="0"/>
              <a:t>personas</a:t>
            </a:r>
            <a:endParaRPr lang="en-US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ED070E7-2C52-46C5-9130-91FA0A093D2D}"/>
              </a:ext>
            </a:extLst>
          </p:cNvPr>
          <p:cNvSpPr txBox="1"/>
          <p:nvPr/>
        </p:nvSpPr>
        <p:spPr>
          <a:xfrm>
            <a:off x="9927147" y="3429000"/>
            <a:ext cx="157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$107.361,07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1%</a:t>
            </a:r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E4F632C6-0690-40A3-BF71-BE69B1FEBAB9}"/>
              </a:ext>
            </a:extLst>
          </p:cNvPr>
          <p:cNvCxnSpPr/>
          <p:nvPr/>
        </p:nvCxnSpPr>
        <p:spPr>
          <a:xfrm>
            <a:off x="1595718" y="3842657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74622E0F-2B09-4463-9A80-08E619966C83}"/>
              </a:ext>
            </a:extLst>
          </p:cNvPr>
          <p:cNvCxnSpPr/>
          <p:nvPr/>
        </p:nvCxnSpPr>
        <p:spPr>
          <a:xfrm>
            <a:off x="4091738" y="2185323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9A1EBB13-43BD-4BDE-A99F-D4317D481A3E}"/>
              </a:ext>
            </a:extLst>
          </p:cNvPr>
          <p:cNvSpPr txBox="1"/>
          <p:nvPr/>
        </p:nvSpPr>
        <p:spPr>
          <a:xfrm>
            <a:off x="229298" y="462385"/>
            <a:ext cx="65841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3.2. DEFINICIÓN DE GASTOS</a:t>
            </a:r>
            <a:endParaRPr lang="en-US" sz="2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B6CD4984-5A18-4769-9A2E-B3F9F2C06C46}"/>
              </a:ext>
            </a:extLst>
          </p:cNvPr>
          <p:cNvSpPr txBox="1"/>
          <p:nvPr/>
        </p:nvSpPr>
        <p:spPr>
          <a:xfrm>
            <a:off x="113064" y="3657991"/>
            <a:ext cx="160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9F5F741A-4904-43A7-A520-AA4795CDDCB8}"/>
              </a:ext>
            </a:extLst>
          </p:cNvPr>
          <p:cNvSpPr txBox="1"/>
          <p:nvPr/>
        </p:nvSpPr>
        <p:spPr>
          <a:xfrm>
            <a:off x="2090854" y="5044124"/>
            <a:ext cx="1980834" cy="794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400" b="1" dirty="0"/>
              <a:t>TALENTO HUMANO CORRIENTE</a:t>
            </a:r>
            <a:endParaRPr lang="en-US" sz="1400" b="1" dirty="0"/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xmlns="" id="{5E1B9E85-7FA7-426C-A176-6A1A621A93FE}"/>
              </a:ext>
            </a:extLst>
          </p:cNvPr>
          <p:cNvCxnSpPr/>
          <p:nvPr/>
        </p:nvCxnSpPr>
        <p:spPr>
          <a:xfrm>
            <a:off x="1831132" y="5620871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9D27D79E-245B-4F71-AF3E-D21348B63E0E}"/>
              </a:ext>
            </a:extLst>
          </p:cNvPr>
          <p:cNvSpPr txBox="1"/>
          <p:nvPr/>
        </p:nvSpPr>
        <p:spPr>
          <a:xfrm>
            <a:off x="4327152" y="5129969"/>
            <a:ext cx="2478326" cy="707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dirty="0"/>
              <a:t>Desarrollo institucional y humano</a:t>
            </a:r>
            <a:endParaRPr lang="en-US" sz="1200" dirty="0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902AF00B-4EA3-42CC-ADF5-577DF12BDD48}"/>
              </a:ext>
            </a:extLst>
          </p:cNvPr>
          <p:cNvCxnSpPr>
            <a:cxnSpLocks/>
          </p:cNvCxnSpPr>
          <p:nvPr/>
        </p:nvCxnSpPr>
        <p:spPr>
          <a:xfrm>
            <a:off x="4091738" y="3989399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4E6AD43D-BDF2-489C-ABA4-88411B2E0BD7}"/>
              </a:ext>
            </a:extLst>
          </p:cNvPr>
          <p:cNvCxnSpPr>
            <a:cxnSpLocks/>
          </p:cNvCxnSpPr>
          <p:nvPr/>
        </p:nvCxnSpPr>
        <p:spPr>
          <a:xfrm>
            <a:off x="6831326" y="3881519"/>
            <a:ext cx="22589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0F59D68C-5FCA-4EF5-902B-5F4DC754BADD}"/>
              </a:ext>
            </a:extLst>
          </p:cNvPr>
          <p:cNvCxnSpPr/>
          <p:nvPr/>
        </p:nvCxnSpPr>
        <p:spPr>
          <a:xfrm>
            <a:off x="4083438" y="5457124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DC4EBC7A-0E05-4AE2-AE4A-6A6F8025C993}"/>
              </a:ext>
            </a:extLst>
          </p:cNvPr>
          <p:cNvSpPr txBox="1"/>
          <p:nvPr/>
        </p:nvSpPr>
        <p:spPr>
          <a:xfrm>
            <a:off x="4568923" y="2307317"/>
            <a:ext cx="2058861" cy="9091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GASTO CORRIENTE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GASTO COMUN DE LA EMPRESA  (FINANCIAMIENTO)</a:t>
            </a:r>
            <a:endParaRPr lang="en-US" sz="1400" dirty="0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xmlns="" id="{267A189F-4406-4A5A-9A97-875632C77476}"/>
              </a:ext>
            </a:extLst>
          </p:cNvPr>
          <p:cNvCxnSpPr/>
          <p:nvPr/>
        </p:nvCxnSpPr>
        <p:spPr>
          <a:xfrm>
            <a:off x="4332040" y="1873363"/>
            <a:ext cx="0" cy="9840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xmlns="" id="{0B06F726-20CD-4A38-9233-2B7B2F6DCE38}"/>
              </a:ext>
            </a:extLst>
          </p:cNvPr>
          <p:cNvCxnSpPr>
            <a:cxnSpLocks/>
          </p:cNvCxnSpPr>
          <p:nvPr/>
        </p:nvCxnSpPr>
        <p:spPr>
          <a:xfrm>
            <a:off x="4332040" y="1873363"/>
            <a:ext cx="20859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05973136-164D-4688-9CCF-1C94D76700A5}"/>
              </a:ext>
            </a:extLst>
          </p:cNvPr>
          <p:cNvCxnSpPr>
            <a:cxnSpLocks/>
          </p:cNvCxnSpPr>
          <p:nvPr/>
        </p:nvCxnSpPr>
        <p:spPr>
          <a:xfrm>
            <a:off x="4332040" y="2857413"/>
            <a:ext cx="20859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AFA5D79A-AD5E-40B3-A4D7-69EC6F4173D0}"/>
              </a:ext>
            </a:extLst>
          </p:cNvPr>
          <p:cNvCxnSpPr>
            <a:cxnSpLocks/>
          </p:cNvCxnSpPr>
          <p:nvPr/>
        </p:nvCxnSpPr>
        <p:spPr>
          <a:xfrm flipV="1">
            <a:off x="6580660" y="1873363"/>
            <a:ext cx="237679" cy="3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F4C51DE4-F4CF-4C99-AB28-CF75799F08A2}"/>
              </a:ext>
            </a:extLst>
          </p:cNvPr>
          <p:cNvCxnSpPr>
            <a:cxnSpLocks/>
          </p:cNvCxnSpPr>
          <p:nvPr/>
        </p:nvCxnSpPr>
        <p:spPr>
          <a:xfrm>
            <a:off x="6818339" y="1873363"/>
            <a:ext cx="0" cy="9840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C1FFCE18-A79B-4512-8FBC-7734B641F6C7}"/>
              </a:ext>
            </a:extLst>
          </p:cNvPr>
          <p:cNvCxnSpPr>
            <a:cxnSpLocks/>
          </p:cNvCxnSpPr>
          <p:nvPr/>
        </p:nvCxnSpPr>
        <p:spPr>
          <a:xfrm flipV="1">
            <a:off x="6593647" y="2857102"/>
            <a:ext cx="237679" cy="3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6D190E0C-E2F1-4CBE-A382-68915B3B209E}"/>
              </a:ext>
            </a:extLst>
          </p:cNvPr>
          <p:cNvCxnSpPr>
            <a:cxnSpLocks/>
          </p:cNvCxnSpPr>
          <p:nvPr/>
        </p:nvCxnSpPr>
        <p:spPr>
          <a:xfrm flipV="1">
            <a:off x="6819543" y="2361195"/>
            <a:ext cx="237679" cy="3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C62FBF7E-1A03-4780-A88E-7909FD26F557}"/>
              </a:ext>
            </a:extLst>
          </p:cNvPr>
          <p:cNvSpPr txBox="1"/>
          <p:nvPr/>
        </p:nvSpPr>
        <p:spPr>
          <a:xfrm>
            <a:off x="9715821" y="1867134"/>
            <a:ext cx="157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$667.790,00</a:t>
            </a:r>
            <a:endParaRPr lang="en-US" dirty="0"/>
          </a:p>
          <a:p>
            <a:r>
              <a:rPr lang="en-US" dirty="0" smtClean="0"/>
              <a:t>10% </a:t>
            </a:r>
          </a:p>
          <a:p>
            <a:r>
              <a:rPr lang="en-US" dirty="0" smtClean="0"/>
              <a:t>$253.381,92</a:t>
            </a:r>
          </a:p>
          <a:p>
            <a:r>
              <a:rPr lang="en-US" dirty="0" smtClean="0"/>
              <a:t>4%</a:t>
            </a:r>
            <a:endParaRPr lang="en-US" dirty="0"/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xmlns="" id="{8BA46F30-19E1-4F09-B42B-976ED718DA0D}"/>
              </a:ext>
            </a:extLst>
          </p:cNvPr>
          <p:cNvCxnSpPr>
            <a:cxnSpLocks/>
          </p:cNvCxnSpPr>
          <p:nvPr/>
        </p:nvCxnSpPr>
        <p:spPr>
          <a:xfrm>
            <a:off x="9269858" y="2268605"/>
            <a:ext cx="3282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xmlns="" id="{8B7A5069-9D57-4DE1-A306-ECC619CC86F7}"/>
              </a:ext>
            </a:extLst>
          </p:cNvPr>
          <p:cNvCxnSpPr>
            <a:cxnSpLocks/>
          </p:cNvCxnSpPr>
          <p:nvPr/>
        </p:nvCxnSpPr>
        <p:spPr>
          <a:xfrm>
            <a:off x="9598114" y="2041334"/>
            <a:ext cx="0" cy="54730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xmlns="" id="{C5B026A3-2F89-4751-B858-02D4211514A0}"/>
              </a:ext>
            </a:extLst>
          </p:cNvPr>
          <p:cNvCxnSpPr>
            <a:cxnSpLocks/>
          </p:cNvCxnSpPr>
          <p:nvPr/>
        </p:nvCxnSpPr>
        <p:spPr>
          <a:xfrm>
            <a:off x="9598114" y="2036765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xmlns="" id="{813AF16A-B6D7-4094-AE8E-49BC715788A7}"/>
              </a:ext>
            </a:extLst>
          </p:cNvPr>
          <p:cNvCxnSpPr>
            <a:cxnSpLocks/>
          </p:cNvCxnSpPr>
          <p:nvPr/>
        </p:nvCxnSpPr>
        <p:spPr>
          <a:xfrm>
            <a:off x="9597715" y="2581723"/>
            <a:ext cx="25487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xmlns="" id="{331F19BF-4D04-4797-ADE4-B29F3B2B3009}"/>
              </a:ext>
            </a:extLst>
          </p:cNvPr>
          <p:cNvCxnSpPr>
            <a:cxnSpLocks/>
          </p:cNvCxnSpPr>
          <p:nvPr/>
        </p:nvCxnSpPr>
        <p:spPr>
          <a:xfrm>
            <a:off x="9304231" y="3977489"/>
            <a:ext cx="3282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xmlns="" id="{41B28B19-6F95-4568-BF16-B04641DFA95E}"/>
              </a:ext>
            </a:extLst>
          </p:cNvPr>
          <p:cNvCxnSpPr/>
          <p:nvPr/>
        </p:nvCxnSpPr>
        <p:spPr>
          <a:xfrm>
            <a:off x="9632487" y="3482893"/>
            <a:ext cx="0" cy="10130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xmlns="" id="{9543E681-50DC-464B-82A2-E7C8CC7186AE}"/>
              </a:ext>
            </a:extLst>
          </p:cNvPr>
          <p:cNvCxnSpPr>
            <a:cxnSpLocks/>
          </p:cNvCxnSpPr>
          <p:nvPr/>
        </p:nvCxnSpPr>
        <p:spPr>
          <a:xfrm>
            <a:off x="9632487" y="3482893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xmlns="" id="{8A956950-F5BC-4444-9E97-BECB53EDEAB0}"/>
              </a:ext>
            </a:extLst>
          </p:cNvPr>
          <p:cNvCxnSpPr>
            <a:cxnSpLocks/>
          </p:cNvCxnSpPr>
          <p:nvPr/>
        </p:nvCxnSpPr>
        <p:spPr>
          <a:xfrm>
            <a:off x="9632487" y="4513834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xmlns="" id="{BA773A8E-4C1C-4E40-AD8C-E7A1F88AC1DA}"/>
              </a:ext>
            </a:extLst>
          </p:cNvPr>
          <p:cNvCxnSpPr>
            <a:cxnSpLocks/>
          </p:cNvCxnSpPr>
          <p:nvPr/>
        </p:nvCxnSpPr>
        <p:spPr>
          <a:xfrm>
            <a:off x="6813423" y="5483913"/>
            <a:ext cx="22374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768BEFE4-5DAA-44B4-9106-189B9BD0F680}"/>
              </a:ext>
            </a:extLst>
          </p:cNvPr>
          <p:cNvSpPr txBox="1"/>
          <p:nvPr/>
        </p:nvSpPr>
        <p:spPr>
          <a:xfrm>
            <a:off x="9924262" y="4918515"/>
            <a:ext cx="157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$3.334.197,53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49%</a:t>
            </a:r>
            <a:endParaRPr lang="en-US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38ED7233-CE0E-4D92-A2FD-C72D4CE63CD6}"/>
              </a:ext>
            </a:extLst>
          </p:cNvPr>
          <p:cNvCxnSpPr>
            <a:cxnSpLocks/>
          </p:cNvCxnSpPr>
          <p:nvPr/>
        </p:nvCxnSpPr>
        <p:spPr>
          <a:xfrm>
            <a:off x="9295979" y="5434010"/>
            <a:ext cx="3282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xmlns="" id="{65E59C22-C8EA-44CB-B3E7-A85F084133FA}"/>
              </a:ext>
            </a:extLst>
          </p:cNvPr>
          <p:cNvCxnSpPr/>
          <p:nvPr/>
        </p:nvCxnSpPr>
        <p:spPr>
          <a:xfrm>
            <a:off x="9651943" y="4939414"/>
            <a:ext cx="0" cy="10130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1AFBFF21-A342-4968-BCDA-3B40F8689111}"/>
              </a:ext>
            </a:extLst>
          </p:cNvPr>
          <p:cNvCxnSpPr>
            <a:cxnSpLocks/>
          </p:cNvCxnSpPr>
          <p:nvPr/>
        </p:nvCxnSpPr>
        <p:spPr>
          <a:xfrm>
            <a:off x="9651943" y="4939414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xmlns="" id="{3BEE460A-AAE3-4344-B16F-F991A45BC177}"/>
              </a:ext>
            </a:extLst>
          </p:cNvPr>
          <p:cNvCxnSpPr>
            <a:cxnSpLocks/>
          </p:cNvCxnSpPr>
          <p:nvPr/>
        </p:nvCxnSpPr>
        <p:spPr>
          <a:xfrm>
            <a:off x="9651943" y="5961119"/>
            <a:ext cx="2354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>
            <a:extLst>
              <a:ext uri="{FF2B5EF4-FFF2-40B4-BE49-F238E27FC236}">
                <a16:creationId xmlns:a16="http://schemas.microsoft.com/office/drawing/2014/main" xmlns="" id="{C458BC8E-6F26-4696-B703-46CD9DFA6BFB}"/>
              </a:ext>
            </a:extLst>
          </p:cNvPr>
          <p:cNvSpPr txBox="1"/>
          <p:nvPr/>
        </p:nvSpPr>
        <p:spPr>
          <a:xfrm>
            <a:off x="7052642" y="4814385"/>
            <a:ext cx="2235313" cy="17526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sz="1400" dirty="0"/>
              <a:t>Incrementar la eficacia de la gestión de TTHH mediante una adecuada planificación y ejecución para el fortalecimiento de competencias técnicas de los servidores</a:t>
            </a:r>
            <a:endParaRPr lang="en-US" sz="1400" dirty="0"/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xmlns="" id="{0D3865B9-A0E9-4E4A-9EB3-D973F486D7E1}"/>
              </a:ext>
            </a:extLst>
          </p:cNvPr>
          <p:cNvSpPr txBox="1"/>
          <p:nvPr/>
        </p:nvSpPr>
        <p:spPr>
          <a:xfrm>
            <a:off x="7141773" y="1116820"/>
            <a:ext cx="1854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META: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xmlns="" id="{4BF425E6-6369-45C0-90E4-60A4027C16B1}"/>
              </a:ext>
            </a:extLst>
          </p:cNvPr>
          <p:cNvSpPr txBox="1"/>
          <p:nvPr/>
        </p:nvSpPr>
        <p:spPr>
          <a:xfrm>
            <a:off x="9569279" y="1115862"/>
            <a:ext cx="2169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MONTO / PARTICIPACIÓN: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CuadroTexto 87">
            <a:extLst>
              <a:ext uri="{FF2B5EF4-FFF2-40B4-BE49-F238E27FC236}">
                <a16:creationId xmlns:a16="http://schemas.microsoft.com/office/drawing/2014/main" xmlns="" id="{CD8110A0-5A4E-4586-9EAB-C72644C0B32E}"/>
              </a:ext>
            </a:extLst>
          </p:cNvPr>
          <p:cNvSpPr txBox="1"/>
          <p:nvPr/>
        </p:nvSpPr>
        <p:spPr>
          <a:xfrm>
            <a:off x="139143" y="4750108"/>
            <a:ext cx="1574282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</a:p>
        </p:txBody>
      </p:sp>
      <p:pic>
        <p:nvPicPr>
          <p:cNvPr id="52" name="Picture 3" descr="C:\Users\MMARTINEZ\Downloads\LOGO NUEVO PORTOVIAL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86364"/>
            <a:ext cx="2054447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</TotalTime>
  <Words>1804</Words>
  <Application>Microsoft Office PowerPoint</Application>
  <PresentationFormat>Personalizado</PresentationFormat>
  <Paragraphs>2581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CEVALLOS CARRILLO MARIA SOL</dc:creator>
  <cp:lastModifiedBy>MMARTINEZ</cp:lastModifiedBy>
  <cp:revision>165</cp:revision>
  <dcterms:created xsi:type="dcterms:W3CDTF">2021-11-19T13:24:47Z</dcterms:created>
  <dcterms:modified xsi:type="dcterms:W3CDTF">2023-07-11T13:38:35Z</dcterms:modified>
</cp:coreProperties>
</file>